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384" r:id="rId2"/>
    <p:sldId id="394" r:id="rId3"/>
    <p:sldId id="385" r:id="rId4"/>
    <p:sldId id="386" r:id="rId5"/>
    <p:sldId id="389" r:id="rId6"/>
    <p:sldId id="390" r:id="rId7"/>
    <p:sldId id="387" r:id="rId8"/>
    <p:sldId id="393" r:id="rId9"/>
    <p:sldId id="392" r:id="rId10"/>
    <p:sldId id="388" r:id="rId11"/>
    <p:sldId id="395" r:id="rId12"/>
    <p:sldId id="396" r:id="rId13"/>
    <p:sldId id="398" r:id="rId14"/>
    <p:sldId id="399" r:id="rId15"/>
    <p:sldId id="400" r:id="rId16"/>
    <p:sldId id="401" r:id="rId17"/>
    <p:sldId id="402" r:id="rId18"/>
    <p:sldId id="403" r:id="rId19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7285E8-6188-4642-AFF0-E92379283BC8}" v="230" dt="2022-06-23T09:25:53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860"/>
  </p:normalViewPr>
  <p:slideViewPr>
    <p:cSldViewPr snapToGrid="0" snapToObjects="1" showGuides="1">
      <p:cViewPr varScale="1">
        <p:scale>
          <a:sx n="66" d="100"/>
          <a:sy n="66" d="100"/>
        </p:scale>
        <p:origin x="66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42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5:55:37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05DDD-57FE-1A4C-AA53-D041B1482D82}" type="datetimeFigureOut">
              <a:t>2/12/2023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A100D-14B5-3F44-8E73-5EDF339BB9A9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3278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4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840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297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80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612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934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670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093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944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83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46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31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00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46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782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28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830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credits: https://unsplash.com/photos/9xCvw544PWQ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0DF6B-DD6C-8B4F-808E-8B4207D774E1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68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rple Blank">
    <p:bg>
      <p:bgPr>
        <a:gradFill>
          <a:gsLst>
            <a:gs pos="100000">
              <a:srgbClr val="8C00B9"/>
            </a:gs>
            <a:gs pos="0">
              <a:srgbClr val="5D00A6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7D5-F62C-401E-B34A-63B32A5EE9F9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6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ste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C30D11CA-7FAE-BE18-2BDC-8A33AE1BE5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2206" r="2353" b="14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9858-4B4B-4F4B-A1F0-9886678EE182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58800" cy="153888"/>
          </a:xfrm>
          <a:noFill/>
        </p:spPr>
        <p:txBody>
          <a:bodyPr vert="horz" wrap="square" lIns="36000" tIns="0" rIns="0" bIns="0" rtlCol="0" anchor="ctr">
            <a:spAutoFit/>
          </a:bodyPr>
          <a:lstStyle>
            <a:lvl1pPr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pPr algn="ctr"/>
            <a:fld id="{7377389A-639A-4987-85B0-98193EECDCEE}" type="slidenum">
              <a:rPr lang="en-LT"/>
              <a:pPr algn="ctr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4071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Flo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green leaf plant during daytime">
            <a:extLst>
              <a:ext uri="{FF2B5EF4-FFF2-40B4-BE49-F238E27FC236}">
                <a16:creationId xmlns:a16="http://schemas.microsoft.com/office/drawing/2014/main" id="{A0A9E42C-CEB3-3D92-55D6-B15C6EADEF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" y="1005818"/>
            <a:ext cx="7802907" cy="58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9858-4B4B-4F4B-A1F0-9886678EE182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: Create">
            <a:extLst>
              <a:ext uri="{FF2B5EF4-FFF2-40B4-BE49-F238E27FC236}">
                <a16:creationId xmlns:a16="http://schemas.microsoft.com/office/drawing/2014/main" id="{EDA6BA5A-281B-BC12-C26A-E05971BF571A}"/>
              </a:ext>
            </a:extLst>
          </p:cNvPr>
          <p:cNvSpPr/>
          <p:nvPr userDrawn="1"/>
        </p:nvSpPr>
        <p:spPr>
          <a:xfrm>
            <a:off x="327998" y="6249599"/>
            <a:ext cx="360000" cy="3600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lvl="0" algn="ctr"/>
            <a:endParaRPr lang="lt-LT" sz="1400" b="1" spc="300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58800" cy="153888"/>
          </a:xfrm>
          <a:noFill/>
        </p:spPr>
        <p:txBody>
          <a:bodyPr vert="horz" wrap="square" lIns="36000" tIns="0" rIns="0" bIns="0" rtlCol="0" anchor="ctr">
            <a:spAutoFit/>
          </a:bodyPr>
          <a:lstStyle>
            <a:lvl1pPr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pPr algn="ctr"/>
            <a:fld id="{7377389A-639A-4987-85B0-98193EECDCEE}" type="slidenum">
              <a:rPr lang="en-LT"/>
              <a:pPr algn="ctr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43941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9858-4B4B-4F4B-A1F0-9886678EE182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: Create">
            <a:extLst>
              <a:ext uri="{FF2B5EF4-FFF2-40B4-BE49-F238E27FC236}">
                <a16:creationId xmlns:a16="http://schemas.microsoft.com/office/drawing/2014/main" id="{EDA6BA5A-281B-BC12-C26A-E05971BF571A}"/>
              </a:ext>
            </a:extLst>
          </p:cNvPr>
          <p:cNvSpPr/>
          <p:nvPr userDrawn="1"/>
        </p:nvSpPr>
        <p:spPr>
          <a:xfrm>
            <a:off x="327998" y="6249599"/>
            <a:ext cx="360000" cy="360000"/>
          </a:xfrm>
          <a:prstGeom prst="ellipse">
            <a:avLst/>
          </a:prstGeom>
          <a:noFill/>
          <a:ln>
            <a:solidFill>
              <a:srgbClr val="2848ED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lvl="0" algn="ctr"/>
            <a:endParaRPr lang="lt-LT" sz="1400" b="1" spc="300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58800" cy="153888"/>
          </a:xfrm>
          <a:noFill/>
        </p:spPr>
        <p:txBody>
          <a:bodyPr vert="horz" wrap="square" lIns="36000" tIns="0" rIns="0" bIns="0" rtlCol="0" anchor="ctr">
            <a:spAutoFit/>
          </a:bodyPr>
          <a:lstStyle>
            <a:lvl1pPr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srgbClr val="2848ED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pPr algn="ctr"/>
            <a:fld id="{7377389A-639A-4987-85B0-98193EECDCEE}" type="slidenum">
              <a:rPr lang="en-LT"/>
              <a:pPr algn="ctr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6586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19858-4B4B-4F4B-A1F0-9886678EE182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: Create">
            <a:extLst>
              <a:ext uri="{FF2B5EF4-FFF2-40B4-BE49-F238E27FC236}">
                <a16:creationId xmlns:a16="http://schemas.microsoft.com/office/drawing/2014/main" id="{EDA6BA5A-281B-BC12-C26A-E05971BF571A}"/>
              </a:ext>
            </a:extLst>
          </p:cNvPr>
          <p:cNvSpPr/>
          <p:nvPr userDrawn="1"/>
        </p:nvSpPr>
        <p:spPr>
          <a:xfrm>
            <a:off x="327998" y="6249599"/>
            <a:ext cx="360000" cy="3600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lvl="0" algn="ctr"/>
            <a:endParaRPr lang="lt-LT" sz="1400" b="1" spc="300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58800" cy="153888"/>
          </a:xfrm>
          <a:noFill/>
        </p:spPr>
        <p:txBody>
          <a:bodyPr vert="horz" wrap="square" lIns="36000" tIns="0" rIns="0" bIns="0" rtlCol="0" anchor="ctr">
            <a:spAutoFit/>
          </a:bodyPr>
          <a:lstStyle>
            <a:lvl1pPr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pPr algn="ctr"/>
            <a:fld id="{7377389A-639A-4987-85B0-98193EECDCEE}" type="slidenum">
              <a:rPr lang="en-LT"/>
              <a:pPr algn="ctr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53024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rple 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7D5-F62C-401E-B34A-63B32A5EE9F9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923A2025-40EC-E512-BAC9-924C43200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2982" b="129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5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rple 2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7253EC-2445-A03F-8D32-CF5F691D2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6157" b="980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7D5-F62C-401E-B34A-63B32A5EE9F9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58800" cy="153888"/>
          </a:xfrm>
          <a:noFill/>
        </p:spPr>
        <p:txBody>
          <a:bodyPr vert="horz" wrap="square" lIns="36000" tIns="0" rIns="0" bIns="0" rtlCol="0" anchor="ctr">
            <a:spAutoFit/>
          </a:bodyPr>
          <a:lstStyle>
            <a:lvl1pPr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pPr algn="ctr"/>
            <a:fld id="{7377389A-639A-4987-85B0-98193EECDCEE}" type="slidenum">
              <a:rPr lang="en-LT"/>
              <a:pPr algn="ctr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53712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rple 2 Diagonal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7253EC-2445-A03F-8D32-CF5F691D2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6157" b="980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6EA48D-3063-DF1F-7A1F-6387426E63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  <a14:imgEffect>
                      <a14:brightnessContrast bright="-30000" contrast="40000"/>
                    </a14:imgEffect>
                  </a14:imgLayer>
                </a14:imgProps>
              </a:ext>
            </a:extLst>
          </a:blip>
          <a:srcRect t="16157" r="36271" b="9807"/>
          <a:stretch/>
        </p:blipFill>
        <p:spPr>
          <a:xfrm>
            <a:off x="0" y="0"/>
            <a:ext cx="7769850" cy="6858000"/>
          </a:xfrm>
          <a:custGeom>
            <a:avLst/>
            <a:gdLst>
              <a:gd name="connsiteX0" fmla="*/ 0 w 7769850"/>
              <a:gd name="connsiteY0" fmla="*/ 0 h 6858000"/>
              <a:gd name="connsiteX1" fmla="*/ 4495030 w 7769850"/>
              <a:gd name="connsiteY1" fmla="*/ 0 h 6858000"/>
              <a:gd name="connsiteX2" fmla="*/ 7769850 w 7769850"/>
              <a:gd name="connsiteY2" fmla="*/ 6858000 h 6858000"/>
              <a:gd name="connsiteX3" fmla="*/ 0 w 7769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9850" h="6858000">
                <a:moveTo>
                  <a:pt x="0" y="0"/>
                </a:moveTo>
                <a:lnTo>
                  <a:pt x="4495030" y="0"/>
                </a:lnTo>
                <a:lnTo>
                  <a:pt x="776985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7D5-F62C-401E-B34A-63B32A5EE9F9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58800" cy="153888"/>
          </a:xfrm>
          <a:noFill/>
        </p:spPr>
        <p:txBody>
          <a:bodyPr vert="horz" wrap="square" lIns="36000" tIns="0" rIns="0" bIns="0" rtlCol="0" anchor="ctr">
            <a:spAutoFit/>
          </a:bodyPr>
          <a:lstStyle>
            <a:lvl1pPr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pPr algn="ctr"/>
            <a:fld id="{7377389A-639A-4987-85B0-98193EECDCEE}" type="slidenum">
              <a:rPr lang="en-LT"/>
              <a:pPr algn="ctr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9327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rple 3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1875AC-6D0F-9204-EF2C-2197F35DE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5" t="12982" r="5" b="129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7D5-F62C-401E-B34A-63B32A5EE9F9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: Create">
            <a:extLst>
              <a:ext uri="{FF2B5EF4-FFF2-40B4-BE49-F238E27FC236}">
                <a16:creationId xmlns:a16="http://schemas.microsoft.com/office/drawing/2014/main" id="{D3AFD975-D56D-20C4-E4E7-402179661CD0}"/>
              </a:ext>
            </a:extLst>
          </p:cNvPr>
          <p:cNvSpPr/>
          <p:nvPr userDrawn="1"/>
        </p:nvSpPr>
        <p:spPr>
          <a:xfrm>
            <a:off x="327998" y="6249599"/>
            <a:ext cx="360000" cy="3600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lvl="0" algn="ctr"/>
            <a:endParaRPr lang="lt-LT" sz="1400" b="1" spc="300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60404" cy="153888"/>
          </a:xfrm>
          <a:noFill/>
        </p:spPr>
        <p:txBody>
          <a:bodyPr wrap="square" lIns="36000" tIns="0" rIns="0" bIns="0">
            <a:spAutoFit/>
          </a:bodyPr>
          <a:lstStyle>
            <a:lvl1pPr algn="ctr"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fld id="{7377389A-639A-4987-85B0-98193EECDCEE}" type="slidenum">
              <a:rPr lang="en-LT"/>
              <a:pPr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4492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b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own cardboard box with yellow light">
            <a:extLst>
              <a:ext uri="{FF2B5EF4-FFF2-40B4-BE49-F238E27FC236}">
                <a16:creationId xmlns:a16="http://schemas.microsoft.com/office/drawing/2014/main" id="{39E1B82F-9927-35DD-EE1F-08E20A3C4D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" b="45"/>
          <a:stretch/>
        </p:blipFill>
        <p:spPr bwMode="auto">
          <a:xfrm>
            <a:off x="-3" y="-1"/>
            <a:ext cx="12192006" cy="685800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7D5-F62C-401E-B34A-63B32A5EE9F9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: Create">
            <a:extLst>
              <a:ext uri="{FF2B5EF4-FFF2-40B4-BE49-F238E27FC236}">
                <a16:creationId xmlns:a16="http://schemas.microsoft.com/office/drawing/2014/main" id="{D3AFD975-D56D-20C4-E4E7-402179661CD0}"/>
              </a:ext>
            </a:extLst>
          </p:cNvPr>
          <p:cNvSpPr/>
          <p:nvPr userDrawn="1"/>
        </p:nvSpPr>
        <p:spPr>
          <a:xfrm>
            <a:off x="327998" y="6249599"/>
            <a:ext cx="360000" cy="3600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lvl="0" algn="ctr"/>
            <a:endParaRPr lang="lt-LT" sz="1400" b="1" spc="300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60404" cy="153888"/>
          </a:xfrm>
          <a:noFill/>
        </p:spPr>
        <p:txBody>
          <a:bodyPr wrap="square" lIns="36000" tIns="0" rIns="0" bIns="0">
            <a:spAutoFit/>
          </a:bodyPr>
          <a:lstStyle>
            <a:lvl1pPr algn="ctr"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fld id="{7377389A-639A-4987-85B0-98193EECDCEE}" type="slidenum">
              <a:rPr lang="en-LT"/>
              <a:pPr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59625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ub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47038-984F-9E9D-F07A-41CA294441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813" b="7813"/>
          <a:stretch/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7D5-F62C-401E-B34A-63B32A5EE9F9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: Create">
            <a:extLst>
              <a:ext uri="{FF2B5EF4-FFF2-40B4-BE49-F238E27FC236}">
                <a16:creationId xmlns:a16="http://schemas.microsoft.com/office/drawing/2014/main" id="{D3AFD975-D56D-20C4-E4E7-402179661CD0}"/>
              </a:ext>
            </a:extLst>
          </p:cNvPr>
          <p:cNvSpPr/>
          <p:nvPr userDrawn="1"/>
        </p:nvSpPr>
        <p:spPr>
          <a:xfrm>
            <a:off x="327998" y="6249599"/>
            <a:ext cx="360000" cy="3600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schemeClr val="bg1"/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lvl="0" algn="ctr"/>
            <a:endParaRPr lang="lt-LT" sz="1400" b="1" spc="300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60404" cy="153888"/>
          </a:xfrm>
          <a:noFill/>
        </p:spPr>
        <p:txBody>
          <a:bodyPr wrap="square" lIns="36000" tIns="0" rIns="0" bIns="0">
            <a:spAutoFit/>
          </a:bodyPr>
          <a:lstStyle>
            <a:lvl1pPr algn="ctr"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>
                  <a:outerShdw blurRad="381000" sx="102000" sy="102000" algn="ctr" rotWithShape="0">
                    <a:schemeClr val="bg1"/>
                  </a:outerShdw>
                </a:effectLst>
                <a:uLnTx/>
                <a:uFillTx/>
                <a:latin typeface="Montserrat" pitchFamily="2" charset="77"/>
              </a:defRPr>
            </a:lvl1pPr>
          </a:lstStyle>
          <a:p>
            <a:fld id="{7377389A-639A-4987-85B0-98193EECDCEE}" type="slidenum">
              <a:rPr lang="en-LT" smtClean="0"/>
              <a:pPr/>
              <a:t>‹#›</a:t>
            </a:fld>
            <a:endParaRPr lang="en-LT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4FF6A1-8F44-F2A5-8DE3-9232DE953195}"/>
              </a:ext>
            </a:extLst>
          </p:cNvPr>
          <p:cNvGrpSpPr/>
          <p:nvPr userDrawn="1"/>
        </p:nvGrpSpPr>
        <p:grpSpPr>
          <a:xfrm>
            <a:off x="11509847" y="2539922"/>
            <a:ext cx="372982" cy="1778156"/>
            <a:chOff x="11492891" y="2571427"/>
            <a:chExt cx="372982" cy="1778156"/>
          </a:xfrm>
        </p:grpSpPr>
        <p:pic>
          <p:nvPicPr>
            <p:cNvPr id="8" name="Graphic 7" descr="Mouse outline">
              <a:extLst>
                <a:ext uri="{FF2B5EF4-FFF2-40B4-BE49-F238E27FC236}">
                  <a16:creationId xmlns:a16="http://schemas.microsoft.com/office/drawing/2014/main" id="{7D9B215B-9E69-E1BD-98C3-8A1FB9BA2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1492891" y="3256711"/>
              <a:ext cx="372982" cy="372982"/>
            </a:xfrm>
            <a:prstGeom prst="rect">
              <a:avLst/>
            </a:prstGeom>
            <a:effectLst/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84CE886-A4DA-4807-5F53-15C0183D971A}"/>
                </a:ext>
              </a:extLst>
            </p:cNvPr>
            <p:cNvCxnSpPr>
              <a:cxnSpLocks/>
            </p:cNvCxnSpPr>
            <p:nvPr/>
          </p:nvCxnSpPr>
          <p:spPr>
            <a:xfrm>
              <a:off x="11679382" y="2571427"/>
              <a:ext cx="0" cy="631065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6AC972-447E-0916-7F11-84DFFCEDC7E9}"/>
                </a:ext>
              </a:extLst>
            </p:cNvPr>
            <p:cNvCxnSpPr>
              <a:cxnSpLocks/>
            </p:cNvCxnSpPr>
            <p:nvPr/>
          </p:nvCxnSpPr>
          <p:spPr>
            <a:xfrm>
              <a:off x="11679382" y="3718518"/>
              <a:ext cx="0" cy="63106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B3DB74-A510-FA43-76F0-001CFE468AF2}"/>
              </a:ext>
            </a:extLst>
          </p:cNvPr>
          <p:cNvGrpSpPr/>
          <p:nvPr userDrawn="1"/>
        </p:nvGrpSpPr>
        <p:grpSpPr>
          <a:xfrm>
            <a:off x="11578097" y="350753"/>
            <a:ext cx="236482" cy="154151"/>
            <a:chOff x="11282856" y="352096"/>
            <a:chExt cx="236482" cy="154151"/>
          </a:xfrm>
          <a:effectLst>
            <a:outerShdw blurRad="317500" sx="102000" sy="102000" algn="ctr" rotWithShape="0">
              <a:schemeClr val="bg1"/>
            </a:outerShdw>
          </a:effectLst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0BAC65-2CAD-E174-8E13-6F5D4938969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352096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36768D-1247-59D7-7341-D6BD6BC86A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506247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4C92D2-8ACF-86A9-8E8F-57AA9BA9AD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282856" y="429172"/>
              <a:ext cx="236482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mall text">
            <a:extLst>
              <a:ext uri="{FF2B5EF4-FFF2-40B4-BE49-F238E27FC236}">
                <a16:creationId xmlns:a16="http://schemas.microsoft.com/office/drawing/2014/main" id="{8527A574-F304-DFB1-9B04-CD0F930718A2}"/>
              </a:ext>
            </a:extLst>
          </p:cNvPr>
          <p:cNvSpPr txBox="1"/>
          <p:nvPr userDrawn="1"/>
        </p:nvSpPr>
        <p:spPr>
          <a:xfrm>
            <a:off x="11313728" y="6306487"/>
            <a:ext cx="765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0" sx="102000" sy="102000" algn="ctr" rotWithShape="0">
                    <a:schemeClr val="bg1"/>
                  </a:outerShdw>
                </a:effectLst>
                <a:uLnTx/>
                <a:uFillTx/>
                <a:latin typeface="Montserrat" pitchFamily="2" charset="77"/>
                <a:ea typeface="+mn-ea"/>
                <a:cs typeface="+mn-cs"/>
              </a:rPr>
              <a:t>2022</a:t>
            </a:r>
            <a:endParaRPr kumimoji="0" lang="lt-LT" sz="10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508000" sx="102000" sy="102000" algn="ctr" rotWithShape="0">
                  <a:schemeClr val="bg1"/>
                </a:outerShdw>
              </a:effectLst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sp>
        <p:nvSpPr>
          <p:cNvPr id="17" name="Freeform: Shape 24">
            <a:extLst>
              <a:ext uri="{FF2B5EF4-FFF2-40B4-BE49-F238E27FC236}">
                <a16:creationId xmlns:a16="http://schemas.microsoft.com/office/drawing/2014/main" id="{E8200101-C9AE-CAD6-6CA9-9EF5A3674EDA}"/>
              </a:ext>
            </a:extLst>
          </p:cNvPr>
          <p:cNvSpPr/>
          <p:nvPr userDrawn="1"/>
        </p:nvSpPr>
        <p:spPr>
          <a:xfrm>
            <a:off x="244490" y="286054"/>
            <a:ext cx="535796" cy="283550"/>
          </a:xfrm>
          <a:custGeom>
            <a:avLst/>
            <a:gdLst>
              <a:gd name="connsiteX0" fmla="*/ 716681 w 3504456"/>
              <a:gd name="connsiteY0" fmla="*/ 1181130 h 1935583"/>
              <a:gd name="connsiteX1" fmla="*/ 972261 w 3504456"/>
              <a:gd name="connsiteY1" fmla="*/ 1244001 h 1935583"/>
              <a:gd name="connsiteX2" fmla="*/ 851703 w 3504456"/>
              <a:gd name="connsiteY2" fmla="*/ 1420246 h 1935583"/>
              <a:gd name="connsiteX3" fmla="*/ 664842 w 3504456"/>
              <a:gd name="connsiteY3" fmla="*/ 1366651 h 1935583"/>
              <a:gd name="connsiteX4" fmla="*/ 558764 w 3504456"/>
              <a:gd name="connsiteY4" fmla="*/ 1412001 h 1935583"/>
              <a:gd name="connsiteX5" fmla="*/ 882933 w 3504456"/>
              <a:gd name="connsiteY5" fmla="*/ 1692344 h 1935583"/>
              <a:gd name="connsiteX6" fmla="*/ 481241 w 3504456"/>
              <a:gd name="connsiteY6" fmla="*/ 1935583 h 1935583"/>
              <a:gd name="connsiteX7" fmla="*/ 186390 w 3504456"/>
              <a:gd name="connsiteY7" fmla="*/ 1861375 h 1935583"/>
              <a:gd name="connsiteX8" fmla="*/ 312384 w 3504456"/>
              <a:gd name="connsiteY8" fmla="*/ 1684099 h 1935583"/>
              <a:gd name="connsiteX9" fmla="*/ 533079 w 3504456"/>
              <a:gd name="connsiteY9" fmla="*/ 1750062 h 1935583"/>
              <a:gd name="connsiteX10" fmla="*/ 637500 w 3504456"/>
              <a:gd name="connsiteY10" fmla="*/ 1710896 h 1935583"/>
              <a:gd name="connsiteX11" fmla="*/ 314989 w 3504456"/>
              <a:gd name="connsiteY11" fmla="*/ 1424369 h 1935583"/>
              <a:gd name="connsiteX12" fmla="*/ 716681 w 3504456"/>
              <a:gd name="connsiteY12" fmla="*/ 1181130 h 1935583"/>
              <a:gd name="connsiteX13" fmla="*/ 2892390 w 3504456"/>
              <a:gd name="connsiteY13" fmla="*/ 1181094 h 1935583"/>
              <a:gd name="connsiteX14" fmla="*/ 3147077 w 3504456"/>
              <a:gd name="connsiteY14" fmla="*/ 1181094 h 1935583"/>
              <a:gd name="connsiteX15" fmla="*/ 2997578 w 3504456"/>
              <a:gd name="connsiteY15" fmla="*/ 1738313 h 1935583"/>
              <a:gd name="connsiteX16" fmla="*/ 3338600 w 3504456"/>
              <a:gd name="connsiteY16" fmla="*/ 1738313 h 1935583"/>
              <a:gd name="connsiteX17" fmla="*/ 3285683 w 3504456"/>
              <a:gd name="connsiteY17" fmla="*/ 1935548 h 1935583"/>
              <a:gd name="connsiteX18" fmla="*/ 2689974 w 3504456"/>
              <a:gd name="connsiteY18" fmla="*/ 1935548 h 1935583"/>
              <a:gd name="connsiteX19" fmla="*/ 2226335 w 3504456"/>
              <a:gd name="connsiteY19" fmla="*/ 1181094 h 1935583"/>
              <a:gd name="connsiteX20" fmla="*/ 2481022 w 3504456"/>
              <a:gd name="connsiteY20" fmla="*/ 1181094 h 1935583"/>
              <a:gd name="connsiteX21" fmla="*/ 2331523 w 3504456"/>
              <a:gd name="connsiteY21" fmla="*/ 1738313 h 1935583"/>
              <a:gd name="connsiteX22" fmla="*/ 2672545 w 3504456"/>
              <a:gd name="connsiteY22" fmla="*/ 1738313 h 1935583"/>
              <a:gd name="connsiteX23" fmla="*/ 2619628 w 3504456"/>
              <a:gd name="connsiteY23" fmla="*/ 1935548 h 1935583"/>
              <a:gd name="connsiteX24" fmla="*/ 2023919 w 3504456"/>
              <a:gd name="connsiteY24" fmla="*/ 1935548 h 1935583"/>
              <a:gd name="connsiteX25" fmla="*/ 1901575 w 3504456"/>
              <a:gd name="connsiteY25" fmla="*/ 1181094 h 1935583"/>
              <a:gd name="connsiteX26" fmla="*/ 2156262 w 3504456"/>
              <a:gd name="connsiteY26" fmla="*/ 1181094 h 1935583"/>
              <a:gd name="connsiteX27" fmla="*/ 1953846 w 3504456"/>
              <a:gd name="connsiteY27" fmla="*/ 1935548 h 1935583"/>
              <a:gd name="connsiteX28" fmla="*/ 1699159 w 3504456"/>
              <a:gd name="connsiteY28" fmla="*/ 1935548 h 1935583"/>
              <a:gd name="connsiteX29" fmla="*/ 1075801 w 3504456"/>
              <a:gd name="connsiteY29" fmla="*/ 1181094 h 1935583"/>
              <a:gd name="connsiteX30" fmla="*/ 1326172 w 3504456"/>
              <a:gd name="connsiteY30" fmla="*/ 1181094 h 1935583"/>
              <a:gd name="connsiteX31" fmla="*/ 1252724 w 3504456"/>
              <a:gd name="connsiteY31" fmla="*/ 1454853 h 1935583"/>
              <a:gd name="connsiteX32" fmla="*/ 1574383 w 3504456"/>
              <a:gd name="connsiteY32" fmla="*/ 1181094 h 1935583"/>
              <a:gd name="connsiteX33" fmla="*/ 1851733 w 3504456"/>
              <a:gd name="connsiteY33" fmla="*/ 1181094 h 1935583"/>
              <a:gd name="connsiteX34" fmla="*/ 1460499 w 3504456"/>
              <a:gd name="connsiteY34" fmla="*/ 1513054 h 1935583"/>
              <a:gd name="connsiteX35" fmla="*/ 1664426 w 3504456"/>
              <a:gd name="connsiteY35" fmla="*/ 1935548 h 1935583"/>
              <a:gd name="connsiteX36" fmla="*/ 1369809 w 3504456"/>
              <a:gd name="connsiteY36" fmla="*/ 1935548 h 1935583"/>
              <a:gd name="connsiteX37" fmla="*/ 1248039 w 3504456"/>
              <a:gd name="connsiteY37" fmla="*/ 1685500 h 1935583"/>
              <a:gd name="connsiteX38" fmla="*/ 1173781 w 3504456"/>
              <a:gd name="connsiteY38" fmla="*/ 1749091 h 1935583"/>
              <a:gd name="connsiteX39" fmla="*/ 1123756 w 3504456"/>
              <a:gd name="connsiteY39" fmla="*/ 1935548 h 1935583"/>
              <a:gd name="connsiteX40" fmla="*/ 873386 w 3504456"/>
              <a:gd name="connsiteY40" fmla="*/ 1935548 h 1935583"/>
              <a:gd name="connsiteX41" fmla="*/ 586939 w 3504456"/>
              <a:gd name="connsiteY41" fmla="*/ 283538 h 1935583"/>
              <a:gd name="connsiteX42" fmla="*/ 353650 w 3504456"/>
              <a:gd name="connsiteY42" fmla="*/ 543239 h 1935583"/>
              <a:gd name="connsiteX43" fmla="*/ 586939 w 3504456"/>
              <a:gd name="connsiteY43" fmla="*/ 802941 h 1935583"/>
              <a:gd name="connsiteX44" fmla="*/ 820229 w 3504456"/>
              <a:gd name="connsiteY44" fmla="*/ 543239 h 1935583"/>
              <a:gd name="connsiteX45" fmla="*/ 586939 w 3504456"/>
              <a:gd name="connsiteY45" fmla="*/ 283538 h 1935583"/>
              <a:gd name="connsiteX46" fmla="*/ 553842 w 3504456"/>
              <a:gd name="connsiteY46" fmla="*/ 0 h 1935583"/>
              <a:gd name="connsiteX47" fmla="*/ 1535158 w 3504456"/>
              <a:gd name="connsiteY47" fmla="*/ 0 h 1935583"/>
              <a:gd name="connsiteX48" fmla="*/ 1533433 w 3504456"/>
              <a:gd name="connsiteY48" fmla="*/ 6431 h 1935583"/>
              <a:gd name="connsiteX49" fmla="*/ 1941460 w 3504456"/>
              <a:gd name="connsiteY49" fmla="*/ 493594 h 1935583"/>
              <a:gd name="connsiteX50" fmla="*/ 1941460 w 3504456"/>
              <a:gd name="connsiteY50" fmla="*/ 106 h 1935583"/>
              <a:gd name="connsiteX51" fmla="*/ 2210076 w 3504456"/>
              <a:gd name="connsiteY51" fmla="*/ 106 h 1935583"/>
              <a:gd name="connsiteX52" fmla="*/ 2210091 w 3504456"/>
              <a:gd name="connsiteY52" fmla="*/ 49 h 1935583"/>
              <a:gd name="connsiteX53" fmla="*/ 3504456 w 3504456"/>
              <a:gd name="connsiteY53" fmla="*/ 49 h 1935583"/>
              <a:gd name="connsiteX54" fmla="*/ 3417303 w 3504456"/>
              <a:gd name="connsiteY54" fmla="*/ 324890 h 1935583"/>
              <a:gd name="connsiteX55" fmla="*/ 2298845 w 3504456"/>
              <a:gd name="connsiteY55" fmla="*/ 324890 h 1935583"/>
              <a:gd name="connsiteX56" fmla="*/ 2298845 w 3504456"/>
              <a:gd name="connsiteY56" fmla="*/ 396167 h 1935583"/>
              <a:gd name="connsiteX57" fmla="*/ 3285824 w 3504456"/>
              <a:gd name="connsiteY57" fmla="*/ 396167 h 1935583"/>
              <a:gd name="connsiteX58" fmla="*/ 3211390 w 3504456"/>
              <a:gd name="connsiteY58" fmla="*/ 673600 h 1935583"/>
              <a:gd name="connsiteX59" fmla="*/ 2298845 w 3504456"/>
              <a:gd name="connsiteY59" fmla="*/ 673600 h 1935583"/>
              <a:gd name="connsiteX60" fmla="*/ 2298845 w 3504456"/>
              <a:gd name="connsiteY60" fmla="*/ 744920 h 1935583"/>
              <a:gd name="connsiteX61" fmla="*/ 3304619 w 3504456"/>
              <a:gd name="connsiteY61" fmla="*/ 744920 h 1935583"/>
              <a:gd name="connsiteX62" fmla="*/ 3213022 w 3504456"/>
              <a:gd name="connsiteY62" fmla="*/ 1086327 h 1935583"/>
              <a:gd name="connsiteX63" fmla="*/ 2298845 w 3504456"/>
              <a:gd name="connsiteY63" fmla="*/ 1086327 h 1935583"/>
              <a:gd name="connsiteX64" fmla="*/ 2298845 w 3504456"/>
              <a:gd name="connsiteY64" fmla="*/ 1086401 h 1935583"/>
              <a:gd name="connsiteX65" fmla="*/ 1997399 w 3504456"/>
              <a:gd name="connsiteY65" fmla="*/ 1086401 h 1935583"/>
              <a:gd name="connsiteX66" fmla="*/ 1584075 w 3504456"/>
              <a:gd name="connsiteY66" fmla="*/ 592913 h 1935583"/>
              <a:gd name="connsiteX67" fmla="*/ 1584075 w 3504456"/>
              <a:gd name="connsiteY67" fmla="*/ 1086401 h 1935583"/>
              <a:gd name="connsiteX68" fmla="*/ 1226689 w 3504456"/>
              <a:gd name="connsiteY68" fmla="*/ 1086401 h 1935583"/>
              <a:gd name="connsiteX69" fmla="*/ 1226689 w 3504456"/>
              <a:gd name="connsiteY69" fmla="*/ 280176 h 1935583"/>
              <a:gd name="connsiteX70" fmla="*/ 1104100 w 3504456"/>
              <a:gd name="connsiteY70" fmla="*/ 280176 h 1935583"/>
              <a:gd name="connsiteX71" fmla="*/ 1129811 w 3504456"/>
              <a:gd name="connsiteY71" fmla="*/ 325646 h 1935583"/>
              <a:gd name="connsiteX72" fmla="*/ 1173878 w 3504456"/>
              <a:gd name="connsiteY72" fmla="*/ 543239 h 1935583"/>
              <a:gd name="connsiteX73" fmla="*/ 586939 w 3504456"/>
              <a:gd name="connsiteY73" fmla="*/ 1086387 h 1935583"/>
              <a:gd name="connsiteX74" fmla="*/ 0 w 3504456"/>
              <a:gd name="connsiteY74" fmla="*/ 543239 h 1935583"/>
              <a:gd name="connsiteX75" fmla="*/ 464449 w 3504456"/>
              <a:gd name="connsiteY75" fmla="*/ 10526 h 1935583"/>
              <a:gd name="connsiteX76" fmla="*/ 553043 w 3504456"/>
              <a:gd name="connsiteY76" fmla="*/ 2979 h 193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504456" h="1935583">
                <a:moveTo>
                  <a:pt x="716681" y="1181130"/>
                </a:moveTo>
                <a:cubicBezTo>
                  <a:pt x="813689" y="1181130"/>
                  <a:pt x="908263" y="1201744"/>
                  <a:pt x="972261" y="1244001"/>
                </a:cubicBezTo>
                <a:lnTo>
                  <a:pt x="851703" y="1420246"/>
                </a:lnTo>
                <a:cubicBezTo>
                  <a:pt x="790174" y="1384172"/>
                  <a:pt x="727795" y="1366651"/>
                  <a:pt x="664842" y="1366651"/>
                </a:cubicBezTo>
                <a:cubicBezTo>
                  <a:pt x="593634" y="1366651"/>
                  <a:pt x="565400" y="1387265"/>
                  <a:pt x="558764" y="1412001"/>
                </a:cubicBezTo>
                <a:cubicBezTo>
                  <a:pt x="535535" y="1498577"/>
                  <a:pt x="954276" y="1426430"/>
                  <a:pt x="882933" y="1692344"/>
                </a:cubicBezTo>
                <a:cubicBezTo>
                  <a:pt x="847538" y="1824270"/>
                  <a:pt x="705185" y="1935583"/>
                  <a:pt x="481241" y="1935583"/>
                </a:cubicBezTo>
                <a:cubicBezTo>
                  <a:pt x="360497" y="1935583"/>
                  <a:pt x="246740" y="1905694"/>
                  <a:pt x="186390" y="1861375"/>
                </a:cubicBezTo>
                <a:lnTo>
                  <a:pt x="312384" y="1684099"/>
                </a:lnTo>
                <a:cubicBezTo>
                  <a:pt x="369713" y="1724295"/>
                  <a:pt x="453615" y="1750062"/>
                  <a:pt x="533079" y="1750062"/>
                </a:cubicBezTo>
                <a:cubicBezTo>
                  <a:pt x="602223" y="1750062"/>
                  <a:pt x="630862" y="1735632"/>
                  <a:pt x="637500" y="1710896"/>
                </a:cubicBezTo>
                <a:cubicBezTo>
                  <a:pt x="661834" y="1620197"/>
                  <a:pt x="242816" y="1693374"/>
                  <a:pt x="314989" y="1424369"/>
                </a:cubicBezTo>
                <a:cubicBezTo>
                  <a:pt x="350937" y="1290381"/>
                  <a:pt x="492736" y="1181130"/>
                  <a:pt x="716681" y="1181130"/>
                </a:cubicBezTo>
                <a:close/>
                <a:moveTo>
                  <a:pt x="2892390" y="1181094"/>
                </a:moveTo>
                <a:lnTo>
                  <a:pt x="3147077" y="1181094"/>
                </a:lnTo>
                <a:lnTo>
                  <a:pt x="2997578" y="1738313"/>
                </a:lnTo>
                <a:lnTo>
                  <a:pt x="3338600" y="1738313"/>
                </a:lnTo>
                <a:lnTo>
                  <a:pt x="3285683" y="1935548"/>
                </a:lnTo>
                <a:lnTo>
                  <a:pt x="2689974" y="1935548"/>
                </a:lnTo>
                <a:close/>
                <a:moveTo>
                  <a:pt x="2226335" y="1181094"/>
                </a:moveTo>
                <a:lnTo>
                  <a:pt x="2481022" y="1181094"/>
                </a:lnTo>
                <a:lnTo>
                  <a:pt x="2331523" y="1738313"/>
                </a:lnTo>
                <a:lnTo>
                  <a:pt x="2672545" y="1738313"/>
                </a:lnTo>
                <a:lnTo>
                  <a:pt x="2619628" y="1935548"/>
                </a:lnTo>
                <a:lnTo>
                  <a:pt x="2023919" y="1935548"/>
                </a:lnTo>
                <a:close/>
                <a:moveTo>
                  <a:pt x="1901575" y="1181094"/>
                </a:moveTo>
                <a:lnTo>
                  <a:pt x="2156262" y="1181094"/>
                </a:lnTo>
                <a:lnTo>
                  <a:pt x="1953846" y="1935548"/>
                </a:lnTo>
                <a:lnTo>
                  <a:pt x="1699159" y="1935548"/>
                </a:lnTo>
                <a:close/>
                <a:moveTo>
                  <a:pt x="1075801" y="1181094"/>
                </a:moveTo>
                <a:lnTo>
                  <a:pt x="1326172" y="1181094"/>
                </a:lnTo>
                <a:lnTo>
                  <a:pt x="1252724" y="1454853"/>
                </a:lnTo>
                <a:lnTo>
                  <a:pt x="1574383" y="1181094"/>
                </a:lnTo>
                <a:lnTo>
                  <a:pt x="1851733" y="1181094"/>
                </a:lnTo>
                <a:lnTo>
                  <a:pt x="1460499" y="1513054"/>
                </a:lnTo>
                <a:lnTo>
                  <a:pt x="1664426" y="1935548"/>
                </a:lnTo>
                <a:lnTo>
                  <a:pt x="1369809" y="1935548"/>
                </a:lnTo>
                <a:lnTo>
                  <a:pt x="1248039" y="1685500"/>
                </a:lnTo>
                <a:lnTo>
                  <a:pt x="1173781" y="1749091"/>
                </a:lnTo>
                <a:lnTo>
                  <a:pt x="1123756" y="1935548"/>
                </a:lnTo>
                <a:lnTo>
                  <a:pt x="873386" y="1935548"/>
                </a:lnTo>
                <a:close/>
                <a:moveTo>
                  <a:pt x="586939" y="283538"/>
                </a:moveTo>
                <a:cubicBezTo>
                  <a:pt x="457664" y="283538"/>
                  <a:pt x="353650" y="381482"/>
                  <a:pt x="353650" y="543239"/>
                </a:cubicBezTo>
                <a:cubicBezTo>
                  <a:pt x="353650" y="704996"/>
                  <a:pt x="457664" y="802941"/>
                  <a:pt x="586939" y="802941"/>
                </a:cubicBezTo>
                <a:cubicBezTo>
                  <a:pt x="716214" y="802941"/>
                  <a:pt x="820229" y="704996"/>
                  <a:pt x="820229" y="543239"/>
                </a:cubicBezTo>
                <a:cubicBezTo>
                  <a:pt x="820229" y="381482"/>
                  <a:pt x="716214" y="283538"/>
                  <a:pt x="586939" y="283538"/>
                </a:cubicBezTo>
                <a:close/>
                <a:moveTo>
                  <a:pt x="553842" y="0"/>
                </a:moveTo>
                <a:lnTo>
                  <a:pt x="1535158" y="0"/>
                </a:lnTo>
                <a:lnTo>
                  <a:pt x="1533433" y="6431"/>
                </a:lnTo>
                <a:lnTo>
                  <a:pt x="1941460" y="493594"/>
                </a:lnTo>
                <a:lnTo>
                  <a:pt x="1941460" y="106"/>
                </a:lnTo>
                <a:lnTo>
                  <a:pt x="2210076" y="106"/>
                </a:lnTo>
                <a:lnTo>
                  <a:pt x="2210091" y="49"/>
                </a:lnTo>
                <a:lnTo>
                  <a:pt x="3504456" y="49"/>
                </a:lnTo>
                <a:lnTo>
                  <a:pt x="3417303" y="324890"/>
                </a:lnTo>
                <a:lnTo>
                  <a:pt x="2298845" y="324890"/>
                </a:lnTo>
                <a:lnTo>
                  <a:pt x="2298845" y="396167"/>
                </a:lnTo>
                <a:lnTo>
                  <a:pt x="3285824" y="396167"/>
                </a:lnTo>
                <a:lnTo>
                  <a:pt x="3211390" y="673600"/>
                </a:lnTo>
                <a:lnTo>
                  <a:pt x="2298845" y="673600"/>
                </a:lnTo>
                <a:lnTo>
                  <a:pt x="2298845" y="744920"/>
                </a:lnTo>
                <a:lnTo>
                  <a:pt x="3304619" y="744920"/>
                </a:lnTo>
                <a:lnTo>
                  <a:pt x="3213022" y="1086327"/>
                </a:lnTo>
                <a:lnTo>
                  <a:pt x="2298845" y="1086327"/>
                </a:lnTo>
                <a:lnTo>
                  <a:pt x="2298845" y="1086401"/>
                </a:lnTo>
                <a:lnTo>
                  <a:pt x="1997399" y="1086401"/>
                </a:lnTo>
                <a:lnTo>
                  <a:pt x="1584075" y="592913"/>
                </a:lnTo>
                <a:lnTo>
                  <a:pt x="1584075" y="1086401"/>
                </a:lnTo>
                <a:lnTo>
                  <a:pt x="1226689" y="1086401"/>
                </a:lnTo>
                <a:lnTo>
                  <a:pt x="1226689" y="280176"/>
                </a:lnTo>
                <a:lnTo>
                  <a:pt x="1104100" y="280176"/>
                </a:lnTo>
                <a:lnTo>
                  <a:pt x="1129811" y="325646"/>
                </a:lnTo>
                <a:cubicBezTo>
                  <a:pt x="1158369" y="391314"/>
                  <a:pt x="1173878" y="464587"/>
                  <a:pt x="1173878" y="543239"/>
                </a:cubicBezTo>
                <a:cubicBezTo>
                  <a:pt x="1173878" y="857849"/>
                  <a:pt x="925729" y="1086387"/>
                  <a:pt x="586939" y="1086387"/>
                </a:cubicBezTo>
                <a:cubicBezTo>
                  <a:pt x="248149" y="1086387"/>
                  <a:pt x="0" y="857849"/>
                  <a:pt x="0" y="543239"/>
                </a:cubicBezTo>
                <a:cubicBezTo>
                  <a:pt x="0" y="267955"/>
                  <a:pt x="189989" y="58571"/>
                  <a:pt x="464449" y="10526"/>
                </a:cubicBezTo>
                <a:lnTo>
                  <a:pt x="553043" y="29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/>
            </a:outerShdw>
          </a:effectLst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3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Cube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9084BB-4610-481A-6F30-F2CB96143E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/>
        </p:blipFill>
        <p:spPr>
          <a:xfrm>
            <a:off x="-1" y="1"/>
            <a:ext cx="12192002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7D5-F62C-401E-B34A-63B32A5EE9F9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ounded rectangle: Create">
            <a:extLst>
              <a:ext uri="{FF2B5EF4-FFF2-40B4-BE49-F238E27FC236}">
                <a16:creationId xmlns:a16="http://schemas.microsoft.com/office/drawing/2014/main" id="{D3AFD975-D56D-20C4-E4E7-402179661CD0}"/>
              </a:ext>
            </a:extLst>
          </p:cNvPr>
          <p:cNvSpPr/>
          <p:nvPr userDrawn="1"/>
        </p:nvSpPr>
        <p:spPr>
          <a:xfrm>
            <a:off x="327998" y="6249599"/>
            <a:ext cx="360000" cy="3600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lvl="0" algn="ctr"/>
            <a:endParaRPr lang="lt-LT" sz="1400" b="1" spc="300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60404" cy="153888"/>
          </a:xfrm>
          <a:noFill/>
        </p:spPr>
        <p:txBody>
          <a:bodyPr wrap="square" lIns="36000" tIns="0" rIns="0" bIns="0">
            <a:spAutoFit/>
          </a:bodyPr>
          <a:lstStyle>
            <a:lvl1pPr algn="ctr"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fld id="{7377389A-639A-4987-85B0-98193EECDCEE}" type="slidenum">
              <a:rPr lang="en-LT"/>
              <a:pPr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2707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rpl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8A67F9C-9DA7-2C74-4E00-433CEFF3C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604" b="93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964F42-4FA8-40EC-ACE9-5CF3ECEA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A87D5-F62C-401E-B34A-63B32A5EE9F9}" type="datetime1">
              <a:rPr lang="en-US" smtClean="0"/>
              <a:t>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05AA25-362D-4DDC-9E8D-A2F0CEDE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905F-E855-4280-BFA1-8B91C89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796" y="6352654"/>
            <a:ext cx="658800" cy="153888"/>
          </a:xfrm>
          <a:noFill/>
        </p:spPr>
        <p:txBody>
          <a:bodyPr vert="horz" wrap="square" lIns="36000" tIns="0" rIns="0" bIns="0" rtlCol="0" anchor="ctr">
            <a:spAutoFit/>
          </a:bodyPr>
          <a:lstStyle>
            <a:lvl1pPr>
              <a:defRPr kumimoji="0" lang="en-US" sz="1000" b="1" i="0" u="none" strike="noStrike" cap="none" spc="300" normalizeH="0" baseline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</a:defRPr>
            </a:lvl1pPr>
          </a:lstStyle>
          <a:p>
            <a:pPr algn="ctr"/>
            <a:fld id="{7377389A-639A-4987-85B0-98193EECDCEE}" type="slidenum">
              <a:rPr lang="en-LT"/>
              <a:pPr algn="ctr"/>
              <a:t>‹#›</a:t>
            </a:fld>
            <a:endParaRPr lang="en-LT"/>
          </a:p>
        </p:txBody>
      </p:sp>
      <p:sp>
        <p:nvSpPr>
          <p:cNvPr id="5" name="Rounded rectangle: Create">
            <a:extLst>
              <a:ext uri="{FF2B5EF4-FFF2-40B4-BE49-F238E27FC236}">
                <a16:creationId xmlns:a16="http://schemas.microsoft.com/office/drawing/2014/main" id="{F54E9B26-C808-3D43-869E-FCF399954DB3}"/>
              </a:ext>
            </a:extLst>
          </p:cNvPr>
          <p:cNvSpPr/>
          <p:nvPr userDrawn="1"/>
        </p:nvSpPr>
        <p:spPr>
          <a:xfrm>
            <a:off x="327998" y="6249599"/>
            <a:ext cx="360000" cy="36000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lvl="0" algn="ctr"/>
            <a:endParaRPr lang="lt-LT" sz="1400" b="1" spc="300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79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D99AAA-8EFB-4E55-B6E7-B974CFED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B0C01-650C-4215-94CD-4C279AA58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7E14C-D6E6-4870-86E6-73E20E59D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192F6-4CF1-4938-AF22-55D595323E13}" type="datetime1">
              <a:rPr lang="en-US" smtClean="0"/>
              <a:t>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B2D5A-42F5-4826-9D65-F04D0E976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0F6E6-E6E3-44C3-B80D-9A872285E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7389A-639A-4987-85B0-98193EEC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1" r:id="rId6"/>
    <p:sldLayoutId id="2147483672" r:id="rId7"/>
    <p:sldLayoutId id="2147483673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17/06/relationships/model3d" Target="../media/model3d1.glb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microsoft.com/office/2017/06/relationships/model3d" Target="../media/model3d1.glb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microsoft.com/office/2017/06/relationships/model3d" Target="../media/model3d1.glb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microsoft.com/office/2017/06/relationships/model3d" Target="../media/model3d1.glb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microsoft.com/office/2017/06/relationships/model3d" Target="../media/model3d1.glb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microsoft.com/office/2017/06/relationships/model3d" Target="../media/model3d1.glb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10" Type="http://schemas.openxmlformats.org/officeDocument/2006/relationships/image" Target="../media/image50.jpg"/><Relationship Id="rId4" Type="http://schemas.openxmlformats.org/officeDocument/2006/relationships/image" Target="../media/image37.png"/><Relationship Id="rId9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microsoft.com/office/2017/06/relationships/model3d" Target="../media/model3d1.glb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4.jp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" TargetMode="External"/><Relationship Id="rId3" Type="http://schemas.microsoft.com/office/2017/06/relationships/model3d" Target="../media/model3d1.glb"/><Relationship Id="rId7" Type="http://schemas.openxmlformats.org/officeDocument/2006/relationships/hyperlink" Target="https://git-scm.com/book/en/v2/Getting-Started-About-Version-Contro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-scm.com/" TargetMode="External"/><Relationship Id="rId5" Type="http://schemas.openxmlformats.org/officeDocument/2006/relationships/image" Target="../media/image24.jp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2231286" y="515988"/>
            <a:ext cx="10592002" cy="3155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Gujarat</a:t>
            </a:r>
            <a:r>
              <a:rPr lang="en-US" b="1" dirty="0">
                <a:solidFill>
                  <a:prstClr val="white"/>
                </a:solidFill>
                <a:latin typeface="Montserrat" panose="00000500000000000000" pitchFamily="2" charset="0"/>
              </a:rPr>
              <a:t> </a:t>
            </a:r>
            <a:r>
              <a:rPr kumimoji="0" lang="en-US" b="1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Vidyapith, Ahmedabad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13716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20574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8567750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15425750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5" name="Group 3">
            <a:extLst>
              <a:ext uri="{FF2B5EF4-FFF2-40B4-BE49-F238E27FC236}">
                <a16:creationId xmlns:a16="http://schemas.microsoft.com/office/drawing/2014/main" id="{BD5A05F3-90A2-E404-ED57-6679469DB134}"/>
              </a:ext>
            </a:extLst>
          </p:cNvPr>
          <p:cNvGrpSpPr/>
          <p:nvPr/>
        </p:nvGrpSpPr>
        <p:grpSpPr>
          <a:xfrm>
            <a:off x="2037822" y="22283750"/>
            <a:ext cx="3250007" cy="3438500"/>
            <a:chOff x="2037822" y="1698372"/>
            <a:chExt cx="3250007" cy="3438500"/>
          </a:xfrm>
        </p:grpSpPr>
        <p:sp>
          <p:nvSpPr>
            <p:cNvPr id="46" name="Rounded rectangle: Create">
              <a:extLst>
                <a:ext uri="{FF2B5EF4-FFF2-40B4-BE49-F238E27FC236}">
                  <a16:creationId xmlns:a16="http://schemas.microsoft.com/office/drawing/2014/main" id="{B08B7A73-02CE-618A-6D14-31BFFDE2A4E9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AE265792-D0BA-35DC-EF2A-BDC44A9F6B0C}"/>
                </a:ext>
              </a:extLst>
            </p:cNvPr>
            <p:cNvSpPr txBox="1"/>
            <p:nvPr/>
          </p:nvSpPr>
          <p:spPr>
            <a:xfrm>
              <a:off x="2043878" y="1698372"/>
              <a:ext cx="2759730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SLIDE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SCROLL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MENU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4721C9-9E35-BA3B-7ABD-65A46FABBE13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!!waving" descr="Walking astronaut">
                <a:extLst>
                  <a:ext uri="{FF2B5EF4-FFF2-40B4-BE49-F238E27FC236}">
                    <a16:creationId xmlns:a16="http://schemas.microsoft.com/office/drawing/2014/main" id="{4251674A-057C-F76E-326E-BB85284B8B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0967174"/>
                  </p:ext>
                </p:extLst>
              </p:nvPr>
            </p:nvGraphicFramePr>
            <p:xfrm>
              <a:off x="5154970" y="21286886"/>
              <a:ext cx="6600563" cy="11058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600563" cy="11058087"/>
                    </a:xfrm>
                    <a:prstGeom prst="rect">
                      <a:avLst/>
                    </a:prstGeom>
                  </am3d:spPr>
                  <am3d:camera>
                    <am3d:pos x="0" y="0" z="59634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7222" d="1000000"/>
                    <am3d:preTrans dx="47914" dy="-16642716" dz="-7003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22040" ay="314950" az="116702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2"/>
                    </a:ext>
                  </am3d:extLst>
                  <am3d:objViewport viewportSz="147536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!!waving" descr="Walking astronaut">
                <a:extLst>
                  <a:ext uri="{FF2B5EF4-FFF2-40B4-BE49-F238E27FC236}">
                    <a16:creationId xmlns:a16="http://schemas.microsoft.com/office/drawing/2014/main" id="{4251674A-057C-F76E-326E-BB85284B8B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4970" y="21286886"/>
                <a:ext cx="6600563" cy="11058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3426424"/>
                  </p:ext>
                </p:extLst>
              </p:nvPr>
            </p:nvGraphicFramePr>
            <p:xfrm rot="21269676">
              <a:off x="1249605" y="14157127"/>
              <a:ext cx="4102055" cy="6424333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4102055" cy="6424333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2080986" ay="2709895" az="1568275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269676">
                <a:off x="1249605" y="14157127"/>
                <a:ext cx="4102055" cy="6424333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B8E4EE9-BAFD-8167-26B5-F67BC6DEC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36937"/>
            <a:ext cx="1641379" cy="1615878"/>
          </a:xfrm>
          <a:prstGeom prst="rect">
            <a:avLst/>
          </a:prstGeom>
        </p:spPr>
      </p:pic>
      <p:sp>
        <p:nvSpPr>
          <p:cNvPr id="14" name="Slide Title">
            <a:extLst>
              <a:ext uri="{FF2B5EF4-FFF2-40B4-BE49-F238E27FC236}">
                <a16:creationId xmlns:a16="http://schemas.microsoft.com/office/drawing/2014/main" id="{8FE5808B-7B25-04D4-25B1-A27674EAF294}"/>
              </a:ext>
            </a:extLst>
          </p:cNvPr>
          <p:cNvSpPr txBox="1"/>
          <p:nvPr/>
        </p:nvSpPr>
        <p:spPr>
          <a:xfrm>
            <a:off x="2231286" y="914273"/>
            <a:ext cx="4184800" cy="134953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Department of Computer Science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Montserrat" panose="00000500000000000000" pitchFamily="2" charset="0"/>
              </a:rPr>
              <a:t>PGDCA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Slide Title">
            <a:extLst>
              <a:ext uri="{FF2B5EF4-FFF2-40B4-BE49-F238E27FC236}">
                <a16:creationId xmlns:a16="http://schemas.microsoft.com/office/drawing/2014/main" id="{A0434EBB-65A3-4367-860D-2EFDF1D51552}"/>
              </a:ext>
            </a:extLst>
          </p:cNvPr>
          <p:cNvSpPr txBox="1"/>
          <p:nvPr/>
        </p:nvSpPr>
        <p:spPr>
          <a:xfrm>
            <a:off x="4199311" y="2709356"/>
            <a:ext cx="4176784" cy="71243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Git &amp; Github</a:t>
            </a:r>
          </a:p>
        </p:txBody>
      </p:sp>
      <p:sp>
        <p:nvSpPr>
          <p:cNvPr id="16" name="Slide Title">
            <a:extLst>
              <a:ext uri="{FF2B5EF4-FFF2-40B4-BE49-F238E27FC236}">
                <a16:creationId xmlns:a16="http://schemas.microsoft.com/office/drawing/2014/main" id="{050CE0B3-409D-3BBD-D485-5B73567C78B2}"/>
              </a:ext>
            </a:extLst>
          </p:cNvPr>
          <p:cNvSpPr txBox="1"/>
          <p:nvPr/>
        </p:nvSpPr>
        <p:spPr>
          <a:xfrm>
            <a:off x="8211881" y="5154275"/>
            <a:ext cx="3288721" cy="26597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Montserrat" panose="00000500000000000000" pitchFamily="2" charset="0"/>
              </a:rPr>
              <a:t>Submitted by : </a:t>
            </a:r>
            <a:r>
              <a:rPr lang="en-US" sz="1400" dirty="0" err="1">
                <a:solidFill>
                  <a:prstClr val="white"/>
                </a:solidFill>
                <a:latin typeface="Montserrat" panose="00000500000000000000" pitchFamily="2" charset="0"/>
              </a:rPr>
              <a:t>Anilkumar</a:t>
            </a:r>
            <a:r>
              <a:rPr lang="en-US" sz="1400" dirty="0">
                <a:solidFill>
                  <a:prstClr val="white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Montserrat" panose="00000500000000000000" pitchFamily="2" charset="0"/>
              </a:rPr>
              <a:t>Thakarda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EA31C2B-3B51-E3D3-6905-30FBE1470B9E}"/>
                  </a:ext>
                </a:extLst>
              </p14:cNvPr>
              <p14:cNvContentPartPr/>
              <p14:nvPr/>
            </p14:nvContentPartPr>
            <p14:xfrm>
              <a:off x="9312652" y="6370654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EA31C2B-3B51-E3D3-6905-30FBE1470B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03652" y="636165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76F15135-9ADD-9254-AD0D-7FA93655F348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25" name="Slide Title">
            <a:extLst>
              <a:ext uri="{FF2B5EF4-FFF2-40B4-BE49-F238E27FC236}">
                <a16:creationId xmlns:a16="http://schemas.microsoft.com/office/drawing/2014/main" id="{FCA6E5B4-6A50-E15D-2114-5902C79F5E3C}"/>
              </a:ext>
            </a:extLst>
          </p:cNvPr>
          <p:cNvSpPr txBox="1"/>
          <p:nvPr/>
        </p:nvSpPr>
        <p:spPr>
          <a:xfrm>
            <a:off x="8211881" y="5485792"/>
            <a:ext cx="1669688" cy="26597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Montserrat" panose="00000500000000000000" pitchFamily="2" charset="0"/>
              </a:rPr>
              <a:t>Roll No : 12208001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6" name="Slide Title">
            <a:extLst>
              <a:ext uri="{FF2B5EF4-FFF2-40B4-BE49-F238E27FC236}">
                <a16:creationId xmlns:a16="http://schemas.microsoft.com/office/drawing/2014/main" id="{E2A900A2-65CA-6EE8-EB51-B98098664DE9}"/>
              </a:ext>
            </a:extLst>
          </p:cNvPr>
          <p:cNvSpPr txBox="1"/>
          <p:nvPr/>
        </p:nvSpPr>
        <p:spPr>
          <a:xfrm>
            <a:off x="8211881" y="5789010"/>
            <a:ext cx="3022622" cy="26597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latin typeface="Montserrat" panose="00000500000000000000" pitchFamily="2" charset="0"/>
              </a:rPr>
              <a:t>Submitted to : </a:t>
            </a:r>
            <a:r>
              <a:rPr lang="en-US" sz="1400" dirty="0" err="1">
                <a:solidFill>
                  <a:prstClr val="white"/>
                </a:solidFill>
                <a:latin typeface="Montserrat" panose="00000500000000000000" pitchFamily="2" charset="0"/>
              </a:rPr>
              <a:t>Dr.Meera</a:t>
            </a:r>
            <a:r>
              <a:rPr lang="en-US" sz="1400" dirty="0">
                <a:solidFill>
                  <a:prstClr val="white"/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prstClr val="white"/>
                </a:solidFill>
                <a:latin typeface="Montserrat" panose="00000500000000000000" pitchFamily="2" charset="0"/>
              </a:rPr>
              <a:t>Kansara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EC167-F936-056A-A3C8-64299A020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8259" y="2346496"/>
            <a:ext cx="1217604" cy="1217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97BBD-D198-00B3-8017-58008F82BC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666"/>
          <a:stretch/>
        </p:blipFill>
        <p:spPr>
          <a:xfrm>
            <a:off x="2548819" y="2404872"/>
            <a:ext cx="1114006" cy="10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5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10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FFFD8F-A001-4852-79E1-0FD9BAB62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1F41A-3EA7-4FA5-E5C2-F0DBAA1FDAE7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2CC23D-B1AF-8C2F-373D-E26BF5C70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724" y="1130087"/>
            <a:ext cx="9820779" cy="4915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B8808-F4ED-79A7-7336-A215A14A9436}"/>
              </a:ext>
            </a:extLst>
          </p:cNvPr>
          <p:cNvSpPr txBox="1"/>
          <p:nvPr/>
        </p:nvSpPr>
        <p:spPr>
          <a:xfrm>
            <a:off x="5005898" y="363059"/>
            <a:ext cx="288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Git installation</a:t>
            </a:r>
          </a:p>
        </p:txBody>
      </p:sp>
    </p:spTree>
    <p:extLst>
      <p:ext uri="{BB962C8B-B14F-4D97-AF65-F5344CB8AC3E}">
        <p14:creationId xmlns:p14="http://schemas.microsoft.com/office/powerpoint/2010/main" val="2530687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11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FFFD8F-A001-4852-79E1-0FD9BAB62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1F41A-3EA7-4FA5-E5C2-F0DBAA1FDAE7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2CC23D-B1AF-8C2F-373D-E26BF5C70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724" y="1130087"/>
            <a:ext cx="9820779" cy="4915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6B8808-F4ED-79A7-7336-A215A14A9436}"/>
              </a:ext>
            </a:extLst>
          </p:cNvPr>
          <p:cNvSpPr txBox="1"/>
          <p:nvPr/>
        </p:nvSpPr>
        <p:spPr>
          <a:xfrm>
            <a:off x="5005898" y="363059"/>
            <a:ext cx="288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Git checkup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63DBE0-C3D5-B60F-2070-E3383C411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724" y="1096499"/>
            <a:ext cx="9830833" cy="49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33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12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FFFD8F-A001-4852-79E1-0FD9BAB62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1F41A-3EA7-4FA5-E5C2-F0DBAA1FDAE7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B8808-F4ED-79A7-7336-A215A14A9436}"/>
              </a:ext>
            </a:extLst>
          </p:cNvPr>
          <p:cNvSpPr txBox="1"/>
          <p:nvPr/>
        </p:nvSpPr>
        <p:spPr>
          <a:xfrm>
            <a:off x="5005898" y="598690"/>
            <a:ext cx="288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Giving an identity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64C2D-8EBA-9A8A-44A9-70C86325A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603852"/>
            <a:ext cx="10902950" cy="1568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0A295-DBF5-2F88-CD7D-3332E2244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00" y="3862896"/>
            <a:ext cx="107251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13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13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FFFD8F-A001-4852-79E1-0FD9BAB62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1F41A-3EA7-4FA5-E5C2-F0DBAA1FDAE7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B8808-F4ED-79A7-7336-A215A14A9436}"/>
              </a:ext>
            </a:extLst>
          </p:cNvPr>
          <p:cNvSpPr txBox="1"/>
          <p:nvPr/>
        </p:nvSpPr>
        <p:spPr>
          <a:xfrm>
            <a:off x="3869431" y="489675"/>
            <a:ext cx="484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Giving command </a:t>
            </a:r>
            <a:r>
              <a:rPr lang="en-US" sz="2800" b="1" dirty="0" err="1">
                <a:solidFill>
                  <a:schemeClr val="bg1"/>
                </a:solidFill>
              </a:rPr>
              <a:t>Cheatsheet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01CBB-CCF4-67F0-2846-F7FF81C20D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869" b="1015"/>
          <a:stretch/>
        </p:blipFill>
        <p:spPr>
          <a:xfrm>
            <a:off x="1319373" y="1260399"/>
            <a:ext cx="9701857" cy="47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66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14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FFFD8F-A001-4852-79E1-0FD9BAB62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1F41A-3EA7-4FA5-E5C2-F0DBAA1FDAE7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B8808-F4ED-79A7-7336-A215A14A9436}"/>
              </a:ext>
            </a:extLst>
          </p:cNvPr>
          <p:cNvSpPr txBox="1"/>
          <p:nvPr/>
        </p:nvSpPr>
        <p:spPr>
          <a:xfrm>
            <a:off x="3869431" y="489675"/>
            <a:ext cx="484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Creating Github account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30B058-0511-AEAD-B911-E4199D623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0478" y="1395148"/>
            <a:ext cx="8891044" cy="44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56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15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FFFD8F-A001-4852-79E1-0FD9BAB62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1F41A-3EA7-4FA5-E5C2-F0DBAA1FDAE7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B8808-F4ED-79A7-7336-A215A14A9436}"/>
              </a:ext>
            </a:extLst>
          </p:cNvPr>
          <p:cNvSpPr txBox="1"/>
          <p:nvPr/>
        </p:nvSpPr>
        <p:spPr>
          <a:xfrm>
            <a:off x="4374323" y="842474"/>
            <a:ext cx="484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Login Github account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BBBBA-F5DE-D46F-9409-01EEC58D8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656" y="1719985"/>
            <a:ext cx="8738307" cy="41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1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16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FFFD8F-A001-4852-79E1-0FD9BAB62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1F41A-3EA7-4FA5-E5C2-F0DBAA1FDAE7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B8808-F4ED-79A7-7336-A215A14A9436}"/>
              </a:ext>
            </a:extLst>
          </p:cNvPr>
          <p:cNvSpPr txBox="1"/>
          <p:nvPr/>
        </p:nvSpPr>
        <p:spPr>
          <a:xfrm>
            <a:off x="4696679" y="579592"/>
            <a:ext cx="484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After log in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BBBBA-F5DE-D46F-9409-01EEC58D8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656" y="1719985"/>
            <a:ext cx="8738307" cy="4158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ECEF4-809A-66FE-BF9F-253F8DE76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350" y="1566705"/>
            <a:ext cx="9328355" cy="47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8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17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FFFD8F-A001-4852-79E1-0FD9BAB62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1F41A-3EA7-4FA5-E5C2-F0DBAA1FDAE7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B8808-F4ED-79A7-7336-A215A14A9436}"/>
              </a:ext>
            </a:extLst>
          </p:cNvPr>
          <p:cNvSpPr txBox="1"/>
          <p:nvPr/>
        </p:nvSpPr>
        <p:spPr>
          <a:xfrm>
            <a:off x="3516209" y="456343"/>
            <a:ext cx="716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Creating Github remote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BBBBA-F5DE-D46F-9409-01EEC58D8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656" y="1719985"/>
            <a:ext cx="8738307" cy="4158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ECEF4-809A-66FE-BF9F-253F8DE76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350" y="1566705"/>
            <a:ext cx="9328355" cy="4743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681CE-43BE-0CAA-3D55-CF61F80F8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349" y="1570909"/>
            <a:ext cx="9425255" cy="47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85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18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9FFFD8F-A001-4852-79E1-0FD9BAB62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E1F41A-3EA7-4FA5-E5C2-F0DBAA1FDAE7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6B8808-F4ED-79A7-7336-A215A14A9436}"/>
              </a:ext>
            </a:extLst>
          </p:cNvPr>
          <p:cNvSpPr txBox="1"/>
          <p:nvPr/>
        </p:nvSpPr>
        <p:spPr>
          <a:xfrm>
            <a:off x="3247611" y="415838"/>
            <a:ext cx="716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Pushing local repository on Github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BBBBA-F5DE-D46F-9409-01EEC58D8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656" y="1719985"/>
            <a:ext cx="8738307" cy="4158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ECEF4-809A-66FE-BF9F-253F8DE76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350" y="1566705"/>
            <a:ext cx="9328355" cy="4743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681CE-43BE-0CAA-3D55-CF61F80F8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5349" y="1570909"/>
            <a:ext cx="9425255" cy="4781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559E27-6336-7D28-F2EE-5E087C0A29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838" y="1283905"/>
            <a:ext cx="10579592" cy="49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71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2</a:t>
            </a:fld>
            <a:endParaRPr lang="en-LT" dirty="0"/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13716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20574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8567750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15425750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5" name="Group 3">
            <a:extLst>
              <a:ext uri="{FF2B5EF4-FFF2-40B4-BE49-F238E27FC236}">
                <a16:creationId xmlns:a16="http://schemas.microsoft.com/office/drawing/2014/main" id="{BD5A05F3-90A2-E404-ED57-6679469DB134}"/>
              </a:ext>
            </a:extLst>
          </p:cNvPr>
          <p:cNvGrpSpPr/>
          <p:nvPr/>
        </p:nvGrpSpPr>
        <p:grpSpPr>
          <a:xfrm>
            <a:off x="2037822" y="22283750"/>
            <a:ext cx="3250007" cy="3438500"/>
            <a:chOff x="2037822" y="1698372"/>
            <a:chExt cx="3250007" cy="3438500"/>
          </a:xfrm>
        </p:grpSpPr>
        <p:sp>
          <p:nvSpPr>
            <p:cNvPr id="46" name="Rounded rectangle: Create">
              <a:extLst>
                <a:ext uri="{FF2B5EF4-FFF2-40B4-BE49-F238E27FC236}">
                  <a16:creationId xmlns:a16="http://schemas.microsoft.com/office/drawing/2014/main" id="{B08B7A73-02CE-618A-6D14-31BFFDE2A4E9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AE265792-D0BA-35DC-EF2A-BDC44A9F6B0C}"/>
                </a:ext>
              </a:extLst>
            </p:cNvPr>
            <p:cNvSpPr txBox="1"/>
            <p:nvPr/>
          </p:nvSpPr>
          <p:spPr>
            <a:xfrm>
              <a:off x="2043878" y="1698372"/>
              <a:ext cx="2759730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SLIDE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SCROLL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MENU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4721C9-9E35-BA3B-7ABD-65A46FABBE13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923D66C-8CE0-95C5-A4D5-53029751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2E6268-CF5B-D9FB-039A-AA8758575933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E2350-F1AD-2C0E-9CE7-B12D0D7E855C}"/>
              </a:ext>
            </a:extLst>
          </p:cNvPr>
          <p:cNvSpPr txBox="1"/>
          <p:nvPr/>
        </p:nvSpPr>
        <p:spPr>
          <a:xfrm>
            <a:off x="1058778" y="1282132"/>
            <a:ext cx="4494999" cy="461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Record changes to a file over time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Revert selected files to a previous state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Revert entire project to previous state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Compare changes over time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See who last modified some thing that might be causing a problem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Can recover lost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9520A-0300-C169-35F8-5B88E10939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2"/>
          <a:stretch/>
        </p:blipFill>
        <p:spPr>
          <a:xfrm>
            <a:off x="6096000" y="2025125"/>
            <a:ext cx="4752897" cy="251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CE0CF2-AB1F-C557-A7D7-082F90278001}"/>
              </a:ext>
            </a:extLst>
          </p:cNvPr>
          <p:cNvSpPr/>
          <p:nvPr/>
        </p:nvSpPr>
        <p:spPr>
          <a:xfrm>
            <a:off x="6096000" y="2025125"/>
            <a:ext cx="4752897" cy="2518000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Montserrat ExtraBold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A4034-5E21-E1D4-13C2-FBB96880FAD4}"/>
              </a:ext>
            </a:extLst>
          </p:cNvPr>
          <p:cNvSpPr/>
          <p:nvPr/>
        </p:nvSpPr>
        <p:spPr>
          <a:xfrm>
            <a:off x="6096000" y="2025125"/>
            <a:ext cx="4752897" cy="251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606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3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4715180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3716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1" y="339007"/>
            <a:ext cx="7553516" cy="4131719"/>
            <a:chOff x="2037821" y="327629"/>
            <a:chExt cx="7553516" cy="4131719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600662" y="327629"/>
              <a:ext cx="6990675" cy="55399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1" spc="300" dirty="0">
                  <a:solidFill>
                    <a:prstClr val="white"/>
                  </a:solidFill>
                  <a:latin typeface="Montserrat ExtraBold" pitchFamily="2" charset="77"/>
                </a:rPr>
                <a:t>Re</a:t>
              </a:r>
              <a:r>
                <a:rPr kumimoji="0" 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volution of VCS</a:t>
              </a:r>
              <a:endParaRPr kumimoji="0" lang="lt-LT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92398" cy="71243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1" y="4213127"/>
              <a:ext cx="3250007" cy="246221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8567750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5" name="Group 3">
            <a:extLst>
              <a:ext uri="{FF2B5EF4-FFF2-40B4-BE49-F238E27FC236}">
                <a16:creationId xmlns:a16="http://schemas.microsoft.com/office/drawing/2014/main" id="{BD5A05F3-90A2-E404-ED57-6679469DB134}"/>
              </a:ext>
            </a:extLst>
          </p:cNvPr>
          <p:cNvGrpSpPr/>
          <p:nvPr/>
        </p:nvGrpSpPr>
        <p:grpSpPr>
          <a:xfrm>
            <a:off x="2037822" y="15425750"/>
            <a:ext cx="3250007" cy="3438500"/>
            <a:chOff x="2037822" y="1698372"/>
            <a:chExt cx="3250007" cy="3438500"/>
          </a:xfrm>
        </p:grpSpPr>
        <p:sp>
          <p:nvSpPr>
            <p:cNvPr id="46" name="Rounded rectangle: Create">
              <a:extLst>
                <a:ext uri="{FF2B5EF4-FFF2-40B4-BE49-F238E27FC236}">
                  <a16:creationId xmlns:a16="http://schemas.microsoft.com/office/drawing/2014/main" id="{B08B7A73-02CE-618A-6D14-31BFFDE2A4E9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AE265792-D0BA-35DC-EF2A-BDC44A9F6B0C}"/>
                </a:ext>
              </a:extLst>
            </p:cNvPr>
            <p:cNvSpPr txBox="1"/>
            <p:nvPr/>
          </p:nvSpPr>
          <p:spPr>
            <a:xfrm>
              <a:off x="2043878" y="1698372"/>
              <a:ext cx="2759730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SLIDE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SCROLL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MENU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4721C9-9E35-BA3B-7ABD-65A46FABBE13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!!waving" descr="Walking astronaut">
                <a:extLst>
                  <a:ext uri="{FF2B5EF4-FFF2-40B4-BE49-F238E27FC236}">
                    <a16:creationId xmlns:a16="http://schemas.microsoft.com/office/drawing/2014/main" id="{4251674A-057C-F76E-326E-BB85284B8B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158638"/>
                  </p:ext>
                </p:extLst>
              </p:nvPr>
            </p:nvGraphicFramePr>
            <p:xfrm>
              <a:off x="5154970" y="14428886"/>
              <a:ext cx="6600563" cy="110580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600563" cy="11058087"/>
                    </a:xfrm>
                    <a:prstGeom prst="rect">
                      <a:avLst/>
                    </a:prstGeom>
                  </am3d:spPr>
                  <am3d:camera>
                    <am3d:pos x="0" y="0" z="59634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7222" d="1000000"/>
                    <am3d:preTrans dx="47914" dy="-16642716" dz="-700341"/>
                    <am3d:scale>
                      <am3d:sx n="1000000" d="1000000"/>
                      <am3d:sy n="1000000" d="1000000"/>
                      <am3d:sz n="1000000" d="1000000"/>
                    </am3d:scale>
                    <am3d:rot ax="1222040" ay="314950" az="116702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2"/>
                    </a:ext>
                  </am3d:extLst>
                  <am3d:objViewport viewportSz="147536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!!waving" descr="Walking astronaut">
                <a:extLst>
                  <a:ext uri="{FF2B5EF4-FFF2-40B4-BE49-F238E27FC236}">
                    <a16:creationId xmlns:a16="http://schemas.microsoft.com/office/drawing/2014/main" id="{4251674A-057C-F76E-326E-BB85284B8B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4970" y="14428886"/>
                <a:ext cx="6600563" cy="110580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288561"/>
                  </p:ext>
                </p:extLst>
              </p:nvPr>
            </p:nvGraphicFramePr>
            <p:xfrm rot="21269676">
              <a:off x="1106841" y="6994566"/>
              <a:ext cx="4387581" cy="7033453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4387581" cy="7033453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50928" ay="-2763750" az="-693251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269676">
                <a:off x="1106841" y="6994566"/>
                <a:ext cx="4387581" cy="703345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EDBA65-4EE5-B00A-98F9-8910CB1D2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6CC90B-45F7-3782-50BA-F747C17C5673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ABF78-CD33-6D1F-3BD7-18665A17E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429" y="1906519"/>
            <a:ext cx="3027622" cy="2960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B3431D-FA5C-0AD2-710A-5E916F66AC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5995" y="1906629"/>
            <a:ext cx="3392250" cy="29697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B88FCD-51EF-82B2-0674-E661929460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867" y="1897040"/>
            <a:ext cx="4190666" cy="29697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ABF027-6088-DA7D-27F4-FFB1CE572F25}"/>
              </a:ext>
            </a:extLst>
          </p:cNvPr>
          <p:cNvSpPr txBox="1"/>
          <p:nvPr/>
        </p:nvSpPr>
        <p:spPr>
          <a:xfrm>
            <a:off x="1254621" y="5247158"/>
            <a:ext cx="2046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Local VCS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88B02-F5C3-9600-5DA1-7D76B3FBB7C7}"/>
              </a:ext>
            </a:extLst>
          </p:cNvPr>
          <p:cNvSpPr txBox="1"/>
          <p:nvPr/>
        </p:nvSpPr>
        <p:spPr>
          <a:xfrm>
            <a:off x="4366947" y="5247158"/>
            <a:ext cx="2659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Centralized VCS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B8214-3D62-D404-D687-B598C725BBAE}"/>
              </a:ext>
            </a:extLst>
          </p:cNvPr>
          <p:cNvSpPr txBox="1"/>
          <p:nvPr/>
        </p:nvSpPr>
        <p:spPr>
          <a:xfrm>
            <a:off x="8666721" y="5247158"/>
            <a:ext cx="2561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Distributed VCS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28315-8B6B-B634-7579-E9BCE135F2CA}"/>
              </a:ext>
            </a:extLst>
          </p:cNvPr>
          <p:cNvSpPr/>
          <p:nvPr/>
        </p:nvSpPr>
        <p:spPr>
          <a:xfrm>
            <a:off x="416429" y="1897040"/>
            <a:ext cx="3027622" cy="2979347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C80971-8A1F-435F-25A1-5B8CDCD1D8CB}"/>
              </a:ext>
            </a:extLst>
          </p:cNvPr>
          <p:cNvSpPr/>
          <p:nvPr/>
        </p:nvSpPr>
        <p:spPr>
          <a:xfrm>
            <a:off x="3825995" y="1906519"/>
            <a:ext cx="3392250" cy="2960277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5F348-058D-9192-0D59-50EE7DADF9E7}"/>
              </a:ext>
            </a:extLst>
          </p:cNvPr>
          <p:cNvSpPr/>
          <p:nvPr/>
        </p:nvSpPr>
        <p:spPr>
          <a:xfrm>
            <a:off x="7564867" y="1897039"/>
            <a:ext cx="4190666" cy="2960277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7038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4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1573180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5148250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2731805" y="246561"/>
            <a:ext cx="6394443" cy="1883211"/>
            <a:chOff x="-1967753" y="91854"/>
            <a:chExt cx="6394443" cy="1971683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-1967753" y="91854"/>
              <a:ext cx="6394443" cy="6527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History of git</a:t>
              </a:r>
              <a:endParaRPr kumimoji="0" lang="lt-LT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92398" cy="3651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5" name="Group 3">
            <a:extLst>
              <a:ext uri="{FF2B5EF4-FFF2-40B4-BE49-F238E27FC236}">
                <a16:creationId xmlns:a16="http://schemas.microsoft.com/office/drawing/2014/main" id="{BD5A05F3-90A2-E404-ED57-6679469DB134}"/>
              </a:ext>
            </a:extLst>
          </p:cNvPr>
          <p:cNvGrpSpPr/>
          <p:nvPr/>
        </p:nvGrpSpPr>
        <p:grpSpPr>
          <a:xfrm>
            <a:off x="2037822" y="8567750"/>
            <a:ext cx="3250007" cy="3438500"/>
            <a:chOff x="2037822" y="1698372"/>
            <a:chExt cx="3250007" cy="3438500"/>
          </a:xfrm>
        </p:grpSpPr>
        <p:sp>
          <p:nvSpPr>
            <p:cNvPr id="46" name="Rounded rectangle: Create">
              <a:extLst>
                <a:ext uri="{FF2B5EF4-FFF2-40B4-BE49-F238E27FC236}">
                  <a16:creationId xmlns:a16="http://schemas.microsoft.com/office/drawing/2014/main" id="{B08B7A73-02CE-618A-6D14-31BFFDE2A4E9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AE265792-D0BA-35DC-EF2A-BDC44A9F6B0C}"/>
                </a:ext>
              </a:extLst>
            </p:cNvPr>
            <p:cNvSpPr txBox="1"/>
            <p:nvPr/>
          </p:nvSpPr>
          <p:spPr>
            <a:xfrm>
              <a:off x="2043878" y="1698372"/>
              <a:ext cx="2759730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SLIDE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SCROLL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MENU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4721C9-9E35-BA3B-7ABD-65A46FABBE13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!!waving" descr="Walking astronaut">
                <a:extLst>
                  <a:ext uri="{FF2B5EF4-FFF2-40B4-BE49-F238E27FC236}">
                    <a16:creationId xmlns:a16="http://schemas.microsoft.com/office/drawing/2014/main" id="{4251674A-057C-F76E-326E-BB85284B8B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5581573"/>
                  </p:ext>
                </p:extLst>
              </p:nvPr>
            </p:nvGraphicFramePr>
            <p:xfrm>
              <a:off x="5793118" y="7542312"/>
              <a:ext cx="5324264" cy="111152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324264" cy="11115232"/>
                    </a:xfrm>
                    <a:prstGeom prst="rect">
                      <a:avLst/>
                    </a:prstGeom>
                  </am3d:spPr>
                  <am3d:camera>
                    <am3d:pos x="0" y="0" z="59634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7222" d="1000000"/>
                    <am3d:preTrans dx="47914" dy="-16642716" dz="-700341"/>
                    <am3d:scale>
                      <am3d:sx n="1000000" d="1000000"/>
                      <am3d:sy n="1000000" d="1000000"/>
                      <am3d:sz n="1000000" d="1000000"/>
                    </am3d:scale>
                    <am3d:rot ax="5485222" ay="-4342352" az="-5489434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2"/>
                    </a:ext>
                  </am3d:extLst>
                  <am3d:objViewport viewportSz="147536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!!waving" descr="Walking astronaut">
                <a:extLst>
                  <a:ext uri="{FF2B5EF4-FFF2-40B4-BE49-F238E27FC236}">
                    <a16:creationId xmlns:a16="http://schemas.microsoft.com/office/drawing/2014/main" id="{4251674A-057C-F76E-326E-BB85284B8B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3118" y="7542312"/>
                <a:ext cx="5324264" cy="1111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9331695"/>
                  </p:ext>
                </p:extLst>
              </p:nvPr>
            </p:nvGraphicFramePr>
            <p:xfrm rot="18740792">
              <a:off x="7856789" y="-6811401"/>
              <a:ext cx="3750599" cy="6872924"/>
            </p:xfrm>
            <a:graphic>
              <a:graphicData uri="http://schemas.microsoft.com/office/drawing/2017/model3d">
                <am3d:model3d r:embed="rId3">
                  <am3d:spPr>
                    <a:xfrm rot="18740792">
                      <a:off x="0" y="0"/>
                      <a:ext cx="3750599" cy="6872924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1781102" ay="2563189" az="1268554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740792">
                <a:off x="7856789" y="-6811401"/>
                <a:ext cx="3750599" cy="687292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59E0953-EBB3-409E-6137-FD6D66F18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1EEC93-C38D-481A-DDA6-815890CBC554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7E2FE-2C9E-2EB8-2094-5207C0D1F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0029" y="1892064"/>
            <a:ext cx="6171942" cy="34100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8BCF32-7A3F-9240-B76A-C9D4B84FDDFD}"/>
              </a:ext>
            </a:extLst>
          </p:cNvPr>
          <p:cNvSpPr/>
          <p:nvPr/>
        </p:nvSpPr>
        <p:spPr>
          <a:xfrm>
            <a:off x="3010029" y="1900200"/>
            <a:ext cx="6171942" cy="3401876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434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5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4715180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3716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8567750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5" name="Group 3">
            <a:extLst>
              <a:ext uri="{FF2B5EF4-FFF2-40B4-BE49-F238E27FC236}">
                <a16:creationId xmlns:a16="http://schemas.microsoft.com/office/drawing/2014/main" id="{BD5A05F3-90A2-E404-ED57-6679469DB134}"/>
              </a:ext>
            </a:extLst>
          </p:cNvPr>
          <p:cNvGrpSpPr/>
          <p:nvPr/>
        </p:nvGrpSpPr>
        <p:grpSpPr>
          <a:xfrm>
            <a:off x="2037822" y="15425750"/>
            <a:ext cx="3250007" cy="3438500"/>
            <a:chOff x="2037822" y="1698372"/>
            <a:chExt cx="3250007" cy="3438500"/>
          </a:xfrm>
        </p:grpSpPr>
        <p:sp>
          <p:nvSpPr>
            <p:cNvPr id="46" name="Rounded rectangle: Create">
              <a:extLst>
                <a:ext uri="{FF2B5EF4-FFF2-40B4-BE49-F238E27FC236}">
                  <a16:creationId xmlns:a16="http://schemas.microsoft.com/office/drawing/2014/main" id="{B08B7A73-02CE-618A-6D14-31BFFDE2A4E9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AE265792-D0BA-35DC-EF2A-BDC44A9F6B0C}"/>
                </a:ext>
              </a:extLst>
            </p:cNvPr>
            <p:cNvSpPr txBox="1"/>
            <p:nvPr/>
          </p:nvSpPr>
          <p:spPr>
            <a:xfrm>
              <a:off x="2043878" y="1698372"/>
              <a:ext cx="2759730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SLIDE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SCROLL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MENU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4721C9-9E35-BA3B-7ABD-65A46FABBE13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106841" y="6994566"/>
              <a:ext cx="4387581" cy="7033453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4387581" cy="7033453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50928" ay="-2763750" az="-693251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106841" y="6994566"/>
                <a:ext cx="4387581" cy="703345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55C4262-AFDF-4942-BFF9-CA1F90C57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238CDA-E40B-11D5-F4A1-97D18588F7E4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A41850-2320-6785-46FC-1781BFE3E6FD}"/>
              </a:ext>
            </a:extLst>
          </p:cNvPr>
          <p:cNvGrpSpPr/>
          <p:nvPr/>
        </p:nvGrpSpPr>
        <p:grpSpPr>
          <a:xfrm>
            <a:off x="2731805" y="246561"/>
            <a:ext cx="6394443" cy="1883211"/>
            <a:chOff x="-1967753" y="91854"/>
            <a:chExt cx="6394443" cy="1971683"/>
          </a:xfrm>
        </p:grpSpPr>
        <p:sp>
          <p:nvSpPr>
            <p:cNvPr id="8" name="Rounded rectangle: Create">
              <a:extLst>
                <a:ext uri="{FF2B5EF4-FFF2-40B4-BE49-F238E27FC236}">
                  <a16:creationId xmlns:a16="http://schemas.microsoft.com/office/drawing/2014/main" id="{17BA4D37-E8EE-7321-61AC-331DCD2EB6E5}"/>
                </a:ext>
              </a:extLst>
            </p:cNvPr>
            <p:cNvSpPr/>
            <p:nvPr/>
          </p:nvSpPr>
          <p:spPr>
            <a:xfrm>
              <a:off x="-1967753" y="91854"/>
              <a:ext cx="6394443" cy="6527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 </a:t>
              </a:r>
              <a:r>
                <a:rPr lang="en-US" sz="2800" b="1" spc="300" dirty="0">
                  <a:solidFill>
                    <a:prstClr val="white"/>
                  </a:solidFill>
                  <a:latin typeface="Montserrat ExtraBold" pitchFamily="2" charset="77"/>
                </a:rPr>
                <a:t>G</a:t>
              </a:r>
              <a:r>
                <a:rPr kumimoji="0" 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it Features</a:t>
              </a:r>
              <a:endParaRPr kumimoji="0" lang="lt-LT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9" name="Textbos: Create Your">
              <a:extLst>
                <a:ext uri="{FF2B5EF4-FFF2-40B4-BE49-F238E27FC236}">
                  <a16:creationId xmlns:a16="http://schemas.microsoft.com/office/drawing/2014/main" id="{8AA3796B-A442-BBCB-4050-3FB8DFBF0F7F}"/>
                </a:ext>
              </a:extLst>
            </p:cNvPr>
            <p:cNvSpPr txBox="1"/>
            <p:nvPr/>
          </p:nvSpPr>
          <p:spPr>
            <a:xfrm>
              <a:off x="2043878" y="1698372"/>
              <a:ext cx="92398" cy="3651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EA09C6-A747-259B-D86C-6B7A71C61010}"/>
              </a:ext>
            </a:extLst>
          </p:cNvPr>
          <p:cNvSpPr txBox="1"/>
          <p:nvPr/>
        </p:nvSpPr>
        <p:spPr>
          <a:xfrm>
            <a:off x="1251283" y="1130087"/>
            <a:ext cx="5684658" cy="511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Amazingly Fast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Very efficient with large Projects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Nearly every operation is Local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You have the entire history of your project right there on your local disk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Other VCS store files like delta based VCS.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Git store like series of Snapshots.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Git is Instantaneous, Even if you are offline still you can work with git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Git has Integrity(quality of being honest)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92A3B3-E1ED-DD56-EBD7-9B7C51C8C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0629" y="1841150"/>
            <a:ext cx="3105150" cy="310515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66829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6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1573180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5148250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5" name="Group 3">
            <a:extLst>
              <a:ext uri="{FF2B5EF4-FFF2-40B4-BE49-F238E27FC236}">
                <a16:creationId xmlns:a16="http://schemas.microsoft.com/office/drawing/2014/main" id="{BD5A05F3-90A2-E404-ED57-6679469DB134}"/>
              </a:ext>
            </a:extLst>
          </p:cNvPr>
          <p:cNvGrpSpPr/>
          <p:nvPr/>
        </p:nvGrpSpPr>
        <p:grpSpPr>
          <a:xfrm>
            <a:off x="2037822" y="8567750"/>
            <a:ext cx="3250007" cy="3438500"/>
            <a:chOff x="2037822" y="1698372"/>
            <a:chExt cx="3250007" cy="3438500"/>
          </a:xfrm>
        </p:grpSpPr>
        <p:sp>
          <p:nvSpPr>
            <p:cNvPr id="46" name="Rounded rectangle: Create">
              <a:extLst>
                <a:ext uri="{FF2B5EF4-FFF2-40B4-BE49-F238E27FC236}">
                  <a16:creationId xmlns:a16="http://schemas.microsoft.com/office/drawing/2014/main" id="{B08B7A73-02CE-618A-6D14-31BFFDE2A4E9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AE265792-D0BA-35DC-EF2A-BDC44A9F6B0C}"/>
                </a:ext>
              </a:extLst>
            </p:cNvPr>
            <p:cNvSpPr txBox="1"/>
            <p:nvPr/>
          </p:nvSpPr>
          <p:spPr>
            <a:xfrm>
              <a:off x="2043878" y="1698372"/>
              <a:ext cx="2759730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SLIDE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SCROLL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MENU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4721C9-9E35-BA3B-7ABD-65A46FABBE13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!!waving" descr="Walking astronaut">
                <a:extLst>
                  <a:ext uri="{FF2B5EF4-FFF2-40B4-BE49-F238E27FC236}">
                    <a16:creationId xmlns:a16="http://schemas.microsoft.com/office/drawing/2014/main" id="{4251674A-057C-F76E-326E-BB85284B8B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980020"/>
                  </p:ext>
                </p:extLst>
              </p:nvPr>
            </p:nvGraphicFramePr>
            <p:xfrm>
              <a:off x="7388394" y="7648261"/>
              <a:ext cx="5324264" cy="111152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324264" cy="11115232"/>
                    </a:xfrm>
                    <a:prstGeom prst="rect">
                      <a:avLst/>
                    </a:prstGeom>
                  </am3d:spPr>
                  <am3d:camera>
                    <am3d:pos x="0" y="0" z="596347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7222" d="1000000"/>
                    <am3d:preTrans dx="47914" dy="-16642716" dz="-700341"/>
                    <am3d:scale>
                      <am3d:sx n="1000000" d="1000000"/>
                      <am3d:sy n="1000000" d="1000000"/>
                      <am3d:sz n="1000000" d="1000000"/>
                    </am3d:scale>
                    <am3d:rot ax="5485222" ay="-4342352" az="-5489434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2"/>
                    </a:ext>
                  </am3d:extLst>
                  <am3d:objViewport viewportSz="147536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!!waving" descr="Walking astronaut">
                <a:extLst>
                  <a:ext uri="{FF2B5EF4-FFF2-40B4-BE49-F238E27FC236}">
                    <a16:creationId xmlns:a16="http://schemas.microsoft.com/office/drawing/2014/main" id="{4251674A-057C-F76E-326E-BB85284B8B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8394" y="7648261"/>
                <a:ext cx="5324264" cy="1111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740792">
              <a:off x="7856789" y="-6811401"/>
              <a:ext cx="3750599" cy="6872924"/>
            </p:xfrm>
            <a:graphic>
              <a:graphicData uri="http://schemas.microsoft.com/office/drawing/2017/model3d">
                <am3d:model3d r:embed="rId3">
                  <am3d:spPr>
                    <a:xfrm rot="18740792">
                      <a:off x="0" y="0"/>
                      <a:ext cx="3750599" cy="6872924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1781102" ay="2563189" az="1268554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740792">
                <a:off x="7856789" y="-6811401"/>
                <a:ext cx="3750599" cy="687292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15704A8-1732-C5A4-170C-36E7080D6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51A89C-CCCC-B67F-D6D9-09E7EA8DB5BF}"/>
              </a:ext>
            </a:extLst>
          </p:cNvPr>
          <p:cNvSpPr/>
          <p:nvPr/>
        </p:nvSpPr>
        <p:spPr>
          <a:xfrm>
            <a:off x="11234503" y="6306552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5" name="Rounded rectangle: Create">
            <a:extLst>
              <a:ext uri="{FF2B5EF4-FFF2-40B4-BE49-F238E27FC236}">
                <a16:creationId xmlns:a16="http://schemas.microsoft.com/office/drawing/2014/main" id="{5F850601-8DDC-048E-E27E-C34E8D574EF5}"/>
              </a:ext>
            </a:extLst>
          </p:cNvPr>
          <p:cNvSpPr/>
          <p:nvPr/>
        </p:nvSpPr>
        <p:spPr>
          <a:xfrm>
            <a:off x="2731805" y="246561"/>
            <a:ext cx="6394443" cy="62347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rPr>
              <a:t> </a:t>
            </a:r>
            <a:r>
              <a:rPr lang="en-US" sz="2800" b="1" spc="300" dirty="0">
                <a:solidFill>
                  <a:prstClr val="white"/>
                </a:solidFill>
                <a:latin typeface="Montserrat ExtraBold" pitchFamily="2" charset="77"/>
              </a:rPr>
              <a:t>G</a:t>
            </a:r>
            <a:r>
              <a:rPr kumimoji="0" 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rPr>
              <a:t>it Work</a:t>
            </a:r>
            <a:r>
              <a:rPr lang="en-US" sz="2800" b="1" spc="300" dirty="0">
                <a:solidFill>
                  <a:prstClr val="white"/>
                </a:solidFill>
                <a:latin typeface="Montserrat ExtraBold" pitchFamily="2" charset="77"/>
              </a:rPr>
              <a:t>flow</a:t>
            </a:r>
            <a:endParaRPr kumimoji="0" lang="lt-LT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itchFamily="2" charset="77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BE32F-DA14-316D-FD00-E2AF376A3DA4}"/>
              </a:ext>
            </a:extLst>
          </p:cNvPr>
          <p:cNvSpPr txBox="1"/>
          <p:nvPr/>
        </p:nvSpPr>
        <p:spPr>
          <a:xfrm>
            <a:off x="1016058" y="2111570"/>
            <a:ext cx="4790806" cy="257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You modify files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You selectively Stage files</a:t>
            </a:r>
          </a:p>
          <a:p>
            <a:pPr marL="342900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You do a commit which takes the files as they are in the staging area and stores that snapshot permanently.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4D9D0D-64F4-1F9B-0B7A-A74DCE66B759}"/>
              </a:ext>
            </a:extLst>
          </p:cNvPr>
          <p:cNvSpPr/>
          <p:nvPr/>
        </p:nvSpPr>
        <p:spPr>
          <a:xfrm>
            <a:off x="6704767" y="1062377"/>
            <a:ext cx="4412613" cy="5222567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b="1" spc="300" dirty="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BEF6E-B8DA-4F42-DE26-895B2D7F39BA}"/>
              </a:ext>
            </a:extLst>
          </p:cNvPr>
          <p:cNvSpPr txBox="1"/>
          <p:nvPr/>
        </p:nvSpPr>
        <p:spPr>
          <a:xfrm>
            <a:off x="6950451" y="3212349"/>
            <a:ext cx="4225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b="1" dirty="0">
              <a:solidFill>
                <a:schemeClr val="bg1"/>
              </a:solidFill>
            </a:endParaRPr>
          </a:p>
          <a:p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: Create">
            <a:extLst>
              <a:ext uri="{FF2B5EF4-FFF2-40B4-BE49-F238E27FC236}">
                <a16:creationId xmlns:a16="http://schemas.microsoft.com/office/drawing/2014/main" id="{2265A5EE-42D4-7A9B-ECBB-3AA3BE73EAE4}"/>
              </a:ext>
            </a:extLst>
          </p:cNvPr>
          <p:cNvSpPr/>
          <p:nvPr/>
        </p:nvSpPr>
        <p:spPr>
          <a:xfrm>
            <a:off x="7279849" y="1262895"/>
            <a:ext cx="3262451" cy="41131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rPr>
              <a:t>Git commands</a:t>
            </a:r>
            <a:endParaRPr kumimoji="0" lang="lt-LT" sz="160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itchFamily="2" charset="77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082FF3-365D-108A-C152-FB2BF2A4EE98}"/>
              </a:ext>
            </a:extLst>
          </p:cNvPr>
          <p:cNvSpPr txBox="1"/>
          <p:nvPr/>
        </p:nvSpPr>
        <p:spPr>
          <a:xfrm>
            <a:off x="6872438" y="1973179"/>
            <a:ext cx="39752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add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add –A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commit –m “</a:t>
            </a:r>
            <a:r>
              <a:rPr lang="en-US" u="sng" dirty="0">
                <a:solidFill>
                  <a:schemeClr val="bg1"/>
                </a:solidFill>
              </a:rPr>
              <a:t>message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touch </a:t>
            </a:r>
            <a:r>
              <a:rPr lang="en-US" u="sng" dirty="0">
                <a:solidFill>
                  <a:schemeClr val="bg1"/>
                </a:solidFill>
              </a:rPr>
              <a:t>filename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</a:rPr>
              <a:t>git restore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rm –f </a:t>
            </a:r>
            <a:r>
              <a:rPr lang="en-US" u="sng" dirty="0">
                <a:solidFill>
                  <a:schemeClr val="bg1"/>
                </a:solidFill>
              </a:rPr>
              <a:t>filename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</a:rPr>
              <a:t>git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clone </a:t>
            </a:r>
            <a:r>
              <a:rPr lang="en-US" u="sng" dirty="0">
                <a:solidFill>
                  <a:schemeClr val="bg1"/>
                </a:solidFill>
              </a:rPr>
              <a:t>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 checkout </a:t>
            </a:r>
            <a:r>
              <a:rPr lang="en-US" u="sng" dirty="0">
                <a:solidFill>
                  <a:schemeClr val="bg1"/>
                </a:solidFill>
              </a:rPr>
              <a:t>filename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88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7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sp>
        <p:nvSpPr>
          <p:cNvPr id="47" name="Textbos: Create Your">
            <a:extLst>
              <a:ext uri="{FF2B5EF4-FFF2-40B4-BE49-F238E27FC236}">
                <a16:creationId xmlns:a16="http://schemas.microsoft.com/office/drawing/2014/main" id="{AE265792-D0BA-35DC-EF2A-BDC44A9F6B0C}"/>
              </a:ext>
            </a:extLst>
          </p:cNvPr>
          <p:cNvSpPr txBox="1"/>
          <p:nvPr/>
        </p:nvSpPr>
        <p:spPr>
          <a:xfrm>
            <a:off x="2043878" y="1820474"/>
            <a:ext cx="92398" cy="36516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8954453"/>
                  </p:ext>
                </p:extLst>
              </p:nvPr>
            </p:nvGraphicFramePr>
            <p:xfrm rot="21269676">
              <a:off x="1878289" y="-7416201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1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8809578"/>
                  </p:ext>
                </p:extLst>
              </p:nvPr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6EC38E0-60AB-109B-3F90-4DBA4B5F4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A710BA-5623-BC24-0220-E7D7E5A7AE92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313775-1604-920B-582D-962D5E8ED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361" y="1891560"/>
            <a:ext cx="5598338" cy="307488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6" name="Textbos: Create Your">
            <a:extLst>
              <a:ext uri="{FF2B5EF4-FFF2-40B4-BE49-F238E27FC236}">
                <a16:creationId xmlns:a16="http://schemas.microsoft.com/office/drawing/2014/main" id="{8002ED60-2EF5-9134-A442-45681FDDDAA4}"/>
              </a:ext>
            </a:extLst>
          </p:cNvPr>
          <p:cNvSpPr txBox="1"/>
          <p:nvPr/>
        </p:nvSpPr>
        <p:spPr>
          <a:xfrm>
            <a:off x="7221077" y="904469"/>
            <a:ext cx="2383025" cy="71243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Github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D8D24-195D-C8F2-4895-A33A7D591018}"/>
              </a:ext>
            </a:extLst>
          </p:cNvPr>
          <p:cNvSpPr txBox="1"/>
          <p:nvPr/>
        </p:nvSpPr>
        <p:spPr>
          <a:xfrm>
            <a:off x="618286" y="1905506"/>
            <a:ext cx="4411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Muli"/>
              </a:rPr>
              <a:t>GitHub is a cloud-based service that hosts a version control system (VCS) called Git. It allows developers to collaborate and make changes to shared projects while keeping detailed track of their progress.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39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8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1573180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5148250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5" name="Group 3">
            <a:extLst>
              <a:ext uri="{FF2B5EF4-FFF2-40B4-BE49-F238E27FC236}">
                <a16:creationId xmlns:a16="http://schemas.microsoft.com/office/drawing/2014/main" id="{BD5A05F3-90A2-E404-ED57-6679469DB134}"/>
              </a:ext>
            </a:extLst>
          </p:cNvPr>
          <p:cNvGrpSpPr/>
          <p:nvPr/>
        </p:nvGrpSpPr>
        <p:grpSpPr>
          <a:xfrm>
            <a:off x="2037822" y="8567750"/>
            <a:ext cx="3250007" cy="3438500"/>
            <a:chOff x="2037822" y="1698372"/>
            <a:chExt cx="3250007" cy="3438500"/>
          </a:xfrm>
        </p:grpSpPr>
        <p:sp>
          <p:nvSpPr>
            <p:cNvPr id="46" name="Rounded rectangle: Create">
              <a:extLst>
                <a:ext uri="{FF2B5EF4-FFF2-40B4-BE49-F238E27FC236}">
                  <a16:creationId xmlns:a16="http://schemas.microsoft.com/office/drawing/2014/main" id="{B08B7A73-02CE-618A-6D14-31BFFDE2A4E9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7" name="Textbos: Create Your">
              <a:extLst>
                <a:ext uri="{FF2B5EF4-FFF2-40B4-BE49-F238E27FC236}">
                  <a16:creationId xmlns:a16="http://schemas.microsoft.com/office/drawing/2014/main" id="{AE265792-D0BA-35DC-EF2A-BDC44A9F6B0C}"/>
                </a:ext>
              </a:extLst>
            </p:cNvPr>
            <p:cNvSpPr txBox="1"/>
            <p:nvPr/>
          </p:nvSpPr>
          <p:spPr>
            <a:xfrm>
              <a:off x="2043878" y="1698372"/>
              <a:ext cx="2759730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SLIDE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SCROLL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MENU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4721C9-9E35-BA3B-7ABD-65A46FABBE13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740792">
              <a:off x="7856789" y="-6811401"/>
              <a:ext cx="3750599" cy="6872924"/>
            </p:xfrm>
            <a:graphic>
              <a:graphicData uri="http://schemas.microsoft.com/office/drawing/2017/model3d">
                <am3d:model3d r:embed="rId3">
                  <am3d:spPr>
                    <a:xfrm rot="18740792">
                      <a:off x="0" y="0"/>
                      <a:ext cx="3750599" cy="6872924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1781102" ay="2563189" az="1268554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740792">
                <a:off x="7856789" y="-6811401"/>
                <a:ext cx="3750599" cy="687292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CAEADD-B236-9D8A-DF95-1BE02243F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EFF940-0B50-A526-4E47-0E983B4F22A6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5" name="Rounded rectangle: Create">
            <a:extLst>
              <a:ext uri="{FF2B5EF4-FFF2-40B4-BE49-F238E27FC236}">
                <a16:creationId xmlns:a16="http://schemas.microsoft.com/office/drawing/2014/main" id="{B1958CBD-A89C-1970-FEF5-BC01B645A67D}"/>
              </a:ext>
            </a:extLst>
          </p:cNvPr>
          <p:cNvSpPr/>
          <p:nvPr/>
        </p:nvSpPr>
        <p:spPr>
          <a:xfrm>
            <a:off x="2731805" y="246561"/>
            <a:ext cx="6394443" cy="623474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rPr>
              <a:t> References</a:t>
            </a:r>
            <a:endParaRPr kumimoji="0" lang="lt-LT" sz="2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itchFamily="2" charset="77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9A75F-4992-75C4-E5F6-6212812E5CF9}"/>
              </a:ext>
            </a:extLst>
          </p:cNvPr>
          <p:cNvSpPr txBox="1"/>
          <p:nvPr/>
        </p:nvSpPr>
        <p:spPr>
          <a:xfrm>
            <a:off x="2906829" y="1551601"/>
            <a:ext cx="6939557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https://git-scm.com/book/en/v2/Getting-Started-About-Version-Control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https://pngimg.com/uploads/github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https://tech.bodyfitstation.com/wp-content/uploads/2016/11/git-logo.png</a:t>
            </a:r>
          </a:p>
        </p:txBody>
      </p:sp>
    </p:spTree>
    <p:extLst>
      <p:ext uri="{BB962C8B-B14F-4D97-AF65-F5344CB8AC3E}">
        <p14:creationId xmlns:p14="http://schemas.microsoft.com/office/powerpoint/2010/main" val="110119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DF128BF3-F904-EA6A-0E7F-E222871D9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89A-639A-4987-85B0-98193EECDCEE}" type="slidenum">
              <a:rPr lang="en-LT" smtClean="0"/>
              <a:pPr/>
              <a:t>9</a:t>
            </a:fld>
            <a:endParaRPr lang="en-LT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82A0F14-6F23-838F-444A-E4CCE6C60AD4}"/>
              </a:ext>
            </a:extLst>
          </p:cNvPr>
          <p:cNvSpPr txBox="1"/>
          <p:nvPr/>
        </p:nvSpPr>
        <p:spPr>
          <a:xfrm>
            <a:off x="6096000" y="-18320456"/>
            <a:ext cx="3750386" cy="1943545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b="1" dirty="0">
                <a:solidFill>
                  <a:prstClr val="white"/>
                </a:solidFill>
                <a:latin typeface="Montserrat" panose="00000500000000000000" pitchFamily="2" charset="0"/>
              </a:rPr>
              <a:t>YOUR</a:t>
            </a:r>
            <a:endParaRPr kumimoji="0" lang="en-US" sz="5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AWESOME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TITLE</a:t>
            </a:r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FE7F01A0-15D9-D399-7078-721F9A541D28}"/>
              </a:ext>
            </a:extLst>
          </p:cNvPr>
          <p:cNvSpPr/>
          <p:nvPr/>
        </p:nvSpPr>
        <p:spPr>
          <a:xfrm>
            <a:off x="0" y="-13605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EBB175C4-82BF-397A-5B06-B799D80FDE47}"/>
              </a:ext>
            </a:extLst>
          </p:cNvPr>
          <p:cNvSpPr/>
          <p:nvPr/>
        </p:nvSpPr>
        <p:spPr>
          <a:xfrm>
            <a:off x="0" y="-6747276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0C023109-2C78-267A-0458-659A1002FEBA}"/>
              </a:ext>
            </a:extLst>
          </p:cNvPr>
          <p:cNvSpPr/>
          <p:nvPr/>
        </p:nvSpPr>
        <p:spPr>
          <a:xfrm>
            <a:off x="0" y="110724"/>
            <a:ext cx="12192000" cy="6858000"/>
          </a:xfrm>
          <a:prstGeom prst="rect">
            <a:avLst/>
          </a:prstGeom>
          <a:solidFill>
            <a:srgbClr val="EEEEEE">
              <a:alpha val="0"/>
            </a:srgbClr>
          </a:solidFill>
          <a:ln>
            <a:solidFill>
              <a:schemeClr val="bg1"/>
            </a:solidFill>
          </a:ln>
          <a:effectLst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400" b="1" spc="300">
              <a:solidFill>
                <a:schemeClr val="bg1"/>
              </a:solidFill>
              <a:latin typeface="Montserrat ExtraBold" pitchFamily="2" charset="77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4691C066-3FC8-FB82-9934-BA682AFB0F56}"/>
              </a:ext>
            </a:extLst>
          </p:cNvPr>
          <p:cNvGrpSpPr/>
          <p:nvPr/>
        </p:nvGrpSpPr>
        <p:grpSpPr>
          <a:xfrm>
            <a:off x="2037822" y="-11895526"/>
            <a:ext cx="4666947" cy="3438500"/>
            <a:chOff x="2037822" y="1698372"/>
            <a:chExt cx="4666947" cy="3438500"/>
          </a:xfrm>
        </p:grpSpPr>
        <p:sp>
          <p:nvSpPr>
            <p:cNvPr id="36" name="Rounded rectangle: Create">
              <a:extLst>
                <a:ext uri="{FF2B5EF4-FFF2-40B4-BE49-F238E27FC236}">
                  <a16:creationId xmlns:a16="http://schemas.microsoft.com/office/drawing/2014/main" id="{CAE0D038-7E2A-2109-B7DA-5C044304F0A2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37" name="Textbos: Create Your">
              <a:extLst>
                <a:ext uri="{FF2B5EF4-FFF2-40B4-BE49-F238E27FC236}">
                  <a16:creationId xmlns:a16="http://schemas.microsoft.com/office/drawing/2014/main" id="{37C71636-2A8F-169F-5671-C65C7FF420F9}"/>
                </a:ext>
              </a:extLst>
            </p:cNvPr>
            <p:cNvSpPr txBox="1"/>
            <p:nvPr/>
          </p:nvSpPr>
          <p:spPr>
            <a:xfrm>
              <a:off x="2043878" y="1698372"/>
              <a:ext cx="4660891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CINEMATIC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MORPH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TRANSITIONS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77DDFB-9DCA-5109-C3BC-37B025A6F8E6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9A7B96-60AB-1CFA-2D67-3BDFF556085E}"/>
              </a:ext>
            </a:extLst>
          </p:cNvPr>
          <p:cNvGrpSpPr/>
          <p:nvPr/>
        </p:nvGrpSpPr>
        <p:grpSpPr>
          <a:xfrm>
            <a:off x="6416782" y="-5037526"/>
            <a:ext cx="4493823" cy="3438500"/>
            <a:chOff x="2037822" y="1698372"/>
            <a:chExt cx="4493823" cy="3438500"/>
          </a:xfrm>
        </p:grpSpPr>
        <p:sp>
          <p:nvSpPr>
            <p:cNvPr id="41" name="Rounded rectangle: Create">
              <a:extLst>
                <a:ext uri="{FF2B5EF4-FFF2-40B4-BE49-F238E27FC236}">
                  <a16:creationId xmlns:a16="http://schemas.microsoft.com/office/drawing/2014/main" id="{9BFA3D58-0725-8A68-C850-1A278EBEBEBD}"/>
                </a:ext>
              </a:extLst>
            </p:cNvPr>
            <p:cNvSpPr/>
            <p:nvPr/>
          </p:nvSpPr>
          <p:spPr>
            <a:xfrm>
              <a:off x="2037822" y="4677879"/>
              <a:ext cx="1478387" cy="45899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/>
              </a:solidFill>
            </a:ln>
            <a:effectLst>
              <a:innerShdw blurRad="190500">
                <a:schemeClr val="bg1"/>
              </a:innerShdw>
            </a:effectLst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itchFamily="2" charset="77"/>
                  <a:ea typeface="+mn-ea"/>
                  <a:cs typeface="+mn-cs"/>
                </a:rPr>
                <a:t>EXPLORE</a:t>
              </a:r>
              <a:endParaRPr kumimoji="0" lang="lt-LT" sz="1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endParaRPr>
            </a:p>
          </p:txBody>
        </p:sp>
        <p:sp>
          <p:nvSpPr>
            <p:cNvPr id="42" name="Textbos: Create Your">
              <a:extLst>
                <a:ext uri="{FF2B5EF4-FFF2-40B4-BE49-F238E27FC236}">
                  <a16:creationId xmlns:a16="http://schemas.microsoft.com/office/drawing/2014/main" id="{94D4B59C-F216-0CF2-8237-3230B98D42A3}"/>
                </a:ext>
              </a:extLst>
            </p:cNvPr>
            <p:cNvSpPr txBox="1"/>
            <p:nvPr/>
          </p:nvSpPr>
          <p:spPr>
            <a:xfrm>
              <a:off x="2043878" y="1698372"/>
              <a:ext cx="4487767" cy="194354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3D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000" b="1" dirty="0">
                  <a:solidFill>
                    <a:prstClr val="white"/>
                  </a:solidFill>
                  <a:latin typeface="Montserrat" panose="00000500000000000000" pitchFamily="2" charset="0"/>
                </a:rPr>
                <a:t>MODEL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ANIMATIONS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3A1C48-DC6E-F283-D87D-1BD9B8F906B9}"/>
                </a:ext>
              </a:extLst>
            </p:cNvPr>
            <p:cNvSpPr txBox="1"/>
            <p:nvPr/>
          </p:nvSpPr>
          <p:spPr>
            <a:xfrm>
              <a:off x="2037822" y="3812150"/>
              <a:ext cx="3250007" cy="553998"/>
            </a:xfrm>
            <a:prstGeom prst="rect">
              <a:avLst/>
            </a:prstGeom>
            <a:noFill/>
          </p:spPr>
          <p:txBody>
            <a:bodyPr wrap="square" lIns="0">
              <a:spAutoFit/>
            </a:bodyPr>
            <a:lstStyle>
              <a:defPPr>
                <a:defRPr lang="en-LT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Lorem ipsum is placeholder text commonly used in the graphic, print, and publishing industries for previewing layouts and visual mockups.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21269676">
              <a:off x="1878289" y="-7416200"/>
              <a:ext cx="3569072" cy="6976344"/>
            </p:xfrm>
            <a:graphic>
              <a:graphicData uri="http://schemas.microsoft.com/office/drawing/2017/model3d">
                <am3d:model3d r:embed="rId3">
                  <am3d:spPr>
                    <a:xfrm rot="21269676">
                      <a:off x="0" y="0"/>
                      <a:ext cx="3569072" cy="6976344"/>
                    </a:xfrm>
                    <a:prstGeom prst="rect">
                      <a:avLst/>
                    </a:prstGeom>
                  </am3d:spPr>
                  <am3d:camera>
                    <am3d:pos x="0" y="0" z="654979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3794" d="1000000"/>
                    <am3d:preTrans dx="881905" dy="-16431938" dz="-1147637"/>
                    <am3d:scale>
                      <am3d:sx n="1000000" d="1000000"/>
                      <am3d:sy n="1000000" d="1000000"/>
                      <am3d:sz n="1000000" d="1000000"/>
                    </am3d:scale>
                    <am3d:rot ax="9158070" ay="1721848" az="996254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E9DE012E-A134-456F-84FE-255F9AAD75C6}">
                      <a3danim:posterFrame xmlns:a3danim="http://schemas.microsoft.com/office/drawing/2018/animation/model3d" animId="3"/>
                    </a:ext>
                  </am3d:extLst>
                  <am3d:objViewport viewportSz="105168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!!running" descr="Walking astronaut">
                <a:extLst>
                  <a:ext uri="{FF2B5EF4-FFF2-40B4-BE49-F238E27FC236}">
                    <a16:creationId xmlns:a16="http://schemas.microsoft.com/office/drawing/2014/main" id="{995F6716-2657-03A6-759C-70A56766BE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269676">
                <a:off x="1878289" y="-7416200"/>
                <a:ext cx="3569072" cy="6976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413447">
              <a:off x="7680904" y="-13142058"/>
              <a:ext cx="3712526" cy="6720623"/>
            </p:xfrm>
            <a:graphic>
              <a:graphicData uri="http://schemas.microsoft.com/office/drawing/2017/model3d">
                <am3d:model3d r:embed="rId3">
                  <am3d:spPr>
                    <a:xfrm rot="19413447">
                      <a:off x="0" y="0"/>
                      <a:ext cx="3712526" cy="6720623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2470617" ay="-2041583" az="-1564837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9157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!!floating" descr="Walking astronaut">
                <a:extLst>
                  <a:ext uri="{FF2B5EF4-FFF2-40B4-BE49-F238E27FC236}">
                    <a16:creationId xmlns:a16="http://schemas.microsoft.com/office/drawing/2014/main" id="{7644219D-599D-CC18-47C0-D8DDE2FEF6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413447">
                <a:off x="7680904" y="-13142058"/>
                <a:ext cx="3712526" cy="672062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BFB9F40-897A-B60E-7380-55B6F2AB5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95" y="249104"/>
            <a:ext cx="880983" cy="8809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D21D21-4EDB-5B68-38DC-0C0E35342B26}"/>
              </a:ext>
            </a:extLst>
          </p:cNvPr>
          <p:cNvSpPr/>
          <p:nvPr/>
        </p:nvSpPr>
        <p:spPr>
          <a:xfrm>
            <a:off x="11234503" y="6296613"/>
            <a:ext cx="863624" cy="2659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spc="300" dirty="0">
                <a:solidFill>
                  <a:schemeClr val="bg1"/>
                </a:solidFill>
                <a:latin typeface="Montserrat ExtraBold" pitchFamily="2" charset="77"/>
              </a:rPr>
              <a:t>2023</a:t>
            </a:r>
          </a:p>
        </p:txBody>
      </p:sp>
      <p:sp>
        <p:nvSpPr>
          <p:cNvPr id="5" name="Rounded rectangle: Create">
            <a:extLst>
              <a:ext uri="{FF2B5EF4-FFF2-40B4-BE49-F238E27FC236}">
                <a16:creationId xmlns:a16="http://schemas.microsoft.com/office/drawing/2014/main" id="{82CB8C76-55EC-03DA-50D6-DF0541F5ACC7}"/>
              </a:ext>
            </a:extLst>
          </p:cNvPr>
          <p:cNvSpPr/>
          <p:nvPr/>
        </p:nvSpPr>
        <p:spPr>
          <a:xfrm>
            <a:off x="2501872" y="2646869"/>
            <a:ext cx="7091875" cy="78213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innerShdw blurRad="190500">
              <a:schemeClr val="bg1"/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itchFamily="2" charset="77"/>
                <a:ea typeface="+mn-ea"/>
                <a:cs typeface="+mn-cs"/>
              </a:rPr>
              <a:t>Thank you</a:t>
            </a:r>
            <a:endParaRPr kumimoji="0" lang="lt-LT" sz="4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itchFamily="2" charset="77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737C5-F91E-4EE7-69D2-C0957DF9E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97" y="3355897"/>
            <a:ext cx="3502103" cy="35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1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9D98C"/>
      </a:accent1>
      <a:accent2>
        <a:srgbClr val="FF924C"/>
      </a:accent2>
      <a:accent3>
        <a:srgbClr val="FFCA3A"/>
      </a:accent3>
      <a:accent4>
        <a:srgbClr val="8AC926"/>
      </a:accent4>
      <a:accent5>
        <a:srgbClr val="1982C4"/>
      </a:accent5>
      <a:accent6>
        <a:srgbClr val="6A4C9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EEEE">
            <a:alpha val="0"/>
          </a:srgbClr>
        </a:solidFill>
        <a:ln>
          <a:solidFill>
            <a:schemeClr val="bg1"/>
          </a:solidFill>
        </a:ln>
        <a:effectLst>
          <a:innerShdw blurRad="190500">
            <a:schemeClr val="bg1"/>
          </a:innerShdw>
        </a:effectLst>
      </a:spPr>
      <a:bodyPr wrap="square" lIns="0" tIns="0" rIns="0" bIns="0" rtlCol="0" anchor="ctr">
        <a:noAutofit/>
      </a:bodyPr>
      <a:lstStyle>
        <a:defPPr algn="ctr">
          <a:defRPr sz="1400" b="1" spc="300">
            <a:solidFill>
              <a:schemeClr val="bg1"/>
            </a:solidFill>
            <a:latin typeface="Montserrat ExtraBold" pitchFamily="2" charset="7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1684</Words>
  <Application>Microsoft Office PowerPoint</Application>
  <PresentationFormat>Widescreen</PresentationFormat>
  <Paragraphs>375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Montserrat ExtraBold</vt:lpstr>
      <vt:lpstr>Muli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PowerPoint</dc:creator>
  <cp:lastModifiedBy>Anil thakur</cp:lastModifiedBy>
  <cp:revision>19</cp:revision>
  <dcterms:created xsi:type="dcterms:W3CDTF">2022-06-20T15:07:23Z</dcterms:created>
  <dcterms:modified xsi:type="dcterms:W3CDTF">2023-02-12T19:46:45Z</dcterms:modified>
</cp:coreProperties>
</file>